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58" r:id="rId4"/>
    <p:sldId id="262" r:id="rId5"/>
    <p:sldId id="259" r:id="rId6"/>
    <p:sldId id="265" r:id="rId7"/>
    <p:sldId id="270" r:id="rId8"/>
    <p:sldId id="279" r:id="rId9"/>
    <p:sldId id="283" r:id="rId10"/>
    <p:sldId id="284" r:id="rId11"/>
    <p:sldId id="280" r:id="rId12"/>
    <p:sldId id="281" r:id="rId13"/>
    <p:sldId id="271" r:id="rId14"/>
    <p:sldId id="285" r:id="rId15"/>
    <p:sldId id="273" r:id="rId16"/>
    <p:sldId id="260" r:id="rId17"/>
    <p:sldId id="274" r:id="rId18"/>
    <p:sldId id="264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7AF0F-EFF5-B743-93C6-A50E621F4683}" v="48" dt="2022-09-27T15:10:24.579"/>
    <p1510:client id="{3CD74217-A6C8-FBAE-D3BA-2104F30DDE0D}" v="258" dt="2022-09-27T15:48:55.860"/>
    <p1510:client id="{3F6C56DE-1544-B3FA-A0BB-B3B8F90EE7B6}" v="31" dt="2022-09-27T08:16:30.910"/>
    <p1510:client id="{585D7471-235B-4873-46A4-3796A76C0706}" v="309" dt="2022-12-08T07:04:02.296"/>
    <p1510:client id="{75EF4229-B8E5-760E-D7B6-C134FB21DCA8}" v="10" dt="2022-12-08T03:27:26.603"/>
    <p1510:client id="{85633C1A-FE46-8467-AAE8-B3D8817E019C}" v="75" dt="2022-12-08T16:47:01.255"/>
    <p1510:client id="{AB6E0ABC-4DB8-9303-8BAE-58A9D84380E5}" v="170" dt="2022-09-27T08:06:53.122"/>
    <p1510:client id="{BAD03D58-E8FF-6D0B-C0EA-298C5ECDF989}" v="45" dt="2022-09-27T16:11:23.670"/>
    <p1510:client id="{BE032DA0-A68A-463E-A395-0C8DA15C0A82}" v="512" dt="2022-11-29T18:53:14.456"/>
    <p1510:client id="{E6C4BCD7-5B71-2967-331E-C739461C5E73}" v="1903" dt="2022-12-08T03:11:54.800"/>
    <p1510:client id="{ED2C1BF6-95F2-4A68-8CD7-7C6D6D215E2D}" v="1296" dt="2022-09-27T15:58:41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rtis Winkler" userId="S::kuwi7655@colorado.edu::f311cbf5-dc7f-4dff-985f-48e723860479" providerId="AD" clId="Web-{127D6FCA-E46F-8515-4FFD-AE02E1075148}"/>
    <pc:docChg chg="modSld">
      <pc:chgData name="Kurtis Winkler" userId="S::kuwi7655@colorado.edu::f311cbf5-dc7f-4dff-985f-48e723860479" providerId="AD" clId="Web-{127D6FCA-E46F-8515-4FFD-AE02E1075148}" dt="2022-09-21T23:53:46.827" v="590" actId="20577"/>
      <pc:docMkLst>
        <pc:docMk/>
      </pc:docMkLst>
      <pc:sldChg chg="modSp">
        <pc:chgData name="Kurtis Winkler" userId="S::kuwi7655@colorado.edu::f311cbf5-dc7f-4dff-985f-48e723860479" providerId="AD" clId="Web-{127D6FCA-E46F-8515-4FFD-AE02E1075148}" dt="2022-09-21T23:53:46.827" v="590" actId="20577"/>
        <pc:sldMkLst>
          <pc:docMk/>
          <pc:sldMk cId="4259724783" sldId="262"/>
        </pc:sldMkLst>
        <pc:spChg chg="mod">
          <ac:chgData name="Kurtis Winkler" userId="S::kuwi7655@colorado.edu::f311cbf5-dc7f-4dff-985f-48e723860479" providerId="AD" clId="Web-{127D6FCA-E46F-8515-4FFD-AE02E1075148}" dt="2022-09-21T23:53:46.827" v="590" actId="20577"/>
          <ac:spMkLst>
            <pc:docMk/>
            <pc:sldMk cId="4259724783" sldId="262"/>
            <ac:spMk id="3" creationId="{BE5270B3-B470-BDE1-D292-3E3CF5EFDF2C}"/>
          </ac:spMkLst>
        </pc:spChg>
      </pc:sldChg>
    </pc:docChg>
  </pc:docChgLst>
  <pc:docChgLst>
    <pc:chgData name="Emma Aldrich" userId="S::emal2471@colorado.edu::59d8273b-97e5-44ab-b762-fa020dca823b" providerId="AD" clId="Web-{75EF4229-B8E5-760E-D7B6-C134FB21DCA8}"/>
    <pc:docChg chg="modSld">
      <pc:chgData name="Emma Aldrich" userId="S::emal2471@colorado.edu::59d8273b-97e5-44ab-b762-fa020dca823b" providerId="AD" clId="Web-{75EF4229-B8E5-760E-D7B6-C134FB21DCA8}" dt="2022-12-08T03:27:26.603" v="9" actId="20577"/>
      <pc:docMkLst>
        <pc:docMk/>
      </pc:docMkLst>
      <pc:sldChg chg="modSp">
        <pc:chgData name="Emma Aldrich" userId="S::emal2471@colorado.edu::59d8273b-97e5-44ab-b762-fa020dca823b" providerId="AD" clId="Web-{75EF4229-B8E5-760E-D7B6-C134FB21DCA8}" dt="2022-12-08T03:27:26.603" v="9" actId="20577"/>
        <pc:sldMkLst>
          <pc:docMk/>
          <pc:sldMk cId="4259724783" sldId="262"/>
        </pc:sldMkLst>
        <pc:spChg chg="mod">
          <ac:chgData name="Emma Aldrich" userId="S::emal2471@colorado.edu::59d8273b-97e5-44ab-b762-fa020dca823b" providerId="AD" clId="Web-{75EF4229-B8E5-760E-D7B6-C134FB21DCA8}" dt="2022-12-08T03:27:26.603" v="9" actId="20577"/>
          <ac:spMkLst>
            <pc:docMk/>
            <pc:sldMk cId="4259724783" sldId="262"/>
            <ac:spMk id="3" creationId="{BE5270B3-B470-BDE1-D292-3E3CF5EFDF2C}"/>
          </ac:spMkLst>
        </pc:spChg>
      </pc:sldChg>
    </pc:docChg>
  </pc:docChgLst>
  <pc:docChgLst>
    <pc:chgData name="Emma Aldrich" userId="S::emal2471@colorado.edu::59d8273b-97e5-44ab-b762-fa020dca823b" providerId="AD" clId="Web-{E6C4BCD7-5B71-2967-331E-C739461C5E73}"/>
    <pc:docChg chg="addSld delSld modSld sldOrd">
      <pc:chgData name="Emma Aldrich" userId="S::emal2471@colorado.edu::59d8273b-97e5-44ab-b762-fa020dca823b" providerId="AD" clId="Web-{E6C4BCD7-5B71-2967-331E-C739461C5E73}" dt="2022-12-08T03:11:54.800" v="1567" actId="1076"/>
      <pc:docMkLst>
        <pc:docMk/>
      </pc:docMkLst>
      <pc:sldChg chg="del ord">
        <pc:chgData name="Emma Aldrich" userId="S::emal2471@colorado.edu::59d8273b-97e5-44ab-b762-fa020dca823b" providerId="AD" clId="Web-{E6C4BCD7-5B71-2967-331E-C739461C5E73}" dt="2022-12-06T19:40:19.230" v="1537"/>
        <pc:sldMkLst>
          <pc:docMk/>
          <pc:sldMk cId="80083421" sldId="257"/>
        </pc:sldMkLst>
      </pc:sldChg>
      <pc:sldChg chg="modSp">
        <pc:chgData name="Emma Aldrich" userId="S::emal2471@colorado.edu::59d8273b-97e5-44ab-b762-fa020dca823b" providerId="AD" clId="Web-{E6C4BCD7-5B71-2967-331E-C739461C5E73}" dt="2022-12-08T03:10:50.469" v="1552"/>
        <pc:sldMkLst>
          <pc:docMk/>
          <pc:sldMk cId="1771166255" sldId="258"/>
        </pc:sldMkLst>
        <pc:spChg chg="mod">
          <ac:chgData name="Emma Aldrich" userId="S::emal2471@colorado.edu::59d8273b-97e5-44ab-b762-fa020dca823b" providerId="AD" clId="Web-{E6C4BCD7-5B71-2967-331E-C739461C5E73}" dt="2022-12-08T03:05:59.023" v="1546" actId="20577"/>
          <ac:spMkLst>
            <pc:docMk/>
            <pc:sldMk cId="1771166255" sldId="258"/>
            <ac:spMk id="5" creationId="{43B77501-3E23-37E6-C31C-2AE49E6769C3}"/>
          </ac:spMkLst>
        </pc:spChg>
        <pc:picChg chg="mod">
          <ac:chgData name="Emma Aldrich" userId="S::emal2471@colorado.edu::59d8273b-97e5-44ab-b762-fa020dca823b" providerId="AD" clId="Web-{E6C4BCD7-5B71-2967-331E-C739461C5E73}" dt="2022-12-08T03:10:35.375" v="1550" actId="1076"/>
          <ac:picMkLst>
            <pc:docMk/>
            <pc:sldMk cId="1771166255" sldId="258"/>
            <ac:picMk id="4" creationId="{059AF342-9FAE-6C72-266A-373DEAED188A}"/>
          </ac:picMkLst>
        </pc:picChg>
        <pc:picChg chg="mod modCrop">
          <ac:chgData name="Emma Aldrich" userId="S::emal2471@colorado.edu::59d8273b-97e5-44ab-b762-fa020dca823b" providerId="AD" clId="Web-{E6C4BCD7-5B71-2967-331E-C739461C5E73}" dt="2022-12-08T03:10:50.469" v="1552"/>
          <ac:picMkLst>
            <pc:docMk/>
            <pc:sldMk cId="1771166255" sldId="258"/>
            <ac:picMk id="6" creationId="{39FEAD4A-C61B-AB7A-B04D-6603EA3512F0}"/>
          </ac:picMkLst>
        </pc:picChg>
      </pc:sldChg>
      <pc:sldChg chg="addSp modSp mod setBg">
        <pc:chgData name="Emma Aldrich" userId="S::emal2471@colorado.edu::59d8273b-97e5-44ab-b762-fa020dca823b" providerId="AD" clId="Web-{E6C4BCD7-5B71-2967-331E-C739461C5E73}" dt="2022-12-06T17:50:29.391" v="498" actId="20577"/>
        <pc:sldMkLst>
          <pc:docMk/>
          <pc:sldMk cId="3549348294" sldId="259"/>
        </pc:sldMkLst>
        <pc:spChg chg="mod">
          <ac:chgData name="Emma Aldrich" userId="S::emal2471@colorado.edu::59d8273b-97e5-44ab-b762-fa020dca823b" providerId="AD" clId="Web-{E6C4BCD7-5B71-2967-331E-C739461C5E73}" dt="2022-12-06T17:50:11.672" v="494"/>
          <ac:spMkLst>
            <pc:docMk/>
            <pc:sldMk cId="3549348294" sldId="259"/>
            <ac:spMk id="2" creationId="{7D9C15F8-71FA-0A8D-5499-540E6D9BE11E}"/>
          </ac:spMkLst>
        </pc:spChg>
        <pc:spChg chg="mod">
          <ac:chgData name="Emma Aldrich" userId="S::emal2471@colorado.edu::59d8273b-97e5-44ab-b762-fa020dca823b" providerId="AD" clId="Web-{E6C4BCD7-5B71-2967-331E-C739461C5E73}" dt="2022-12-06T17:50:29.391" v="498" actId="20577"/>
          <ac:spMkLst>
            <pc:docMk/>
            <pc:sldMk cId="3549348294" sldId="259"/>
            <ac:spMk id="3" creationId="{9A633304-57E7-11B7-B609-5B37792C38E3}"/>
          </ac:spMkLst>
        </pc:spChg>
        <pc:spChg chg="add">
          <ac:chgData name="Emma Aldrich" userId="S::emal2471@colorado.edu::59d8273b-97e5-44ab-b762-fa020dca823b" providerId="AD" clId="Web-{E6C4BCD7-5B71-2967-331E-C739461C5E73}" dt="2022-12-06T17:50:11.672" v="494"/>
          <ac:spMkLst>
            <pc:docMk/>
            <pc:sldMk cId="3549348294" sldId="259"/>
            <ac:spMk id="8" creationId="{09588DA8-065E-4F6F-8EFD-43104AB2E0CF}"/>
          </ac:spMkLst>
        </pc:spChg>
        <pc:spChg chg="add">
          <ac:chgData name="Emma Aldrich" userId="S::emal2471@colorado.edu::59d8273b-97e5-44ab-b762-fa020dca823b" providerId="AD" clId="Web-{E6C4BCD7-5B71-2967-331E-C739461C5E73}" dt="2022-12-06T17:50:11.672" v="494"/>
          <ac:spMkLst>
            <pc:docMk/>
            <pc:sldMk cId="3549348294" sldId="259"/>
            <ac:spMk id="10" creationId="{C4285719-470E-454C-AF62-8323075F1F5B}"/>
          </ac:spMkLst>
        </pc:spChg>
        <pc:spChg chg="add">
          <ac:chgData name="Emma Aldrich" userId="S::emal2471@colorado.edu::59d8273b-97e5-44ab-b762-fa020dca823b" providerId="AD" clId="Web-{E6C4BCD7-5B71-2967-331E-C739461C5E73}" dt="2022-12-06T17:50:11.672" v="494"/>
          <ac:spMkLst>
            <pc:docMk/>
            <pc:sldMk cId="3549348294" sldId="259"/>
            <ac:spMk id="12" creationId="{CD9FE4EF-C4D8-49A0-B2FF-81D8DB7D8A24}"/>
          </ac:spMkLst>
        </pc:spChg>
        <pc:spChg chg="add">
          <ac:chgData name="Emma Aldrich" userId="S::emal2471@colorado.edu::59d8273b-97e5-44ab-b762-fa020dca823b" providerId="AD" clId="Web-{E6C4BCD7-5B71-2967-331E-C739461C5E73}" dt="2022-12-06T17:50:11.672" v="494"/>
          <ac:spMkLst>
            <pc:docMk/>
            <pc:sldMk cId="3549348294" sldId="259"/>
            <ac:spMk id="14" creationId="{4300840D-0A0B-4512-BACA-B439D5B9C57C}"/>
          </ac:spMkLst>
        </pc:spChg>
        <pc:spChg chg="add">
          <ac:chgData name="Emma Aldrich" userId="S::emal2471@colorado.edu::59d8273b-97e5-44ab-b762-fa020dca823b" providerId="AD" clId="Web-{E6C4BCD7-5B71-2967-331E-C739461C5E73}" dt="2022-12-06T17:50:11.672" v="494"/>
          <ac:spMkLst>
            <pc:docMk/>
            <pc:sldMk cId="3549348294" sldId="259"/>
            <ac:spMk id="16" creationId="{D2B78728-A580-49A7-84F9-6EF6F583ADE0}"/>
          </ac:spMkLst>
        </pc:spChg>
        <pc:spChg chg="add">
          <ac:chgData name="Emma Aldrich" userId="S::emal2471@colorado.edu::59d8273b-97e5-44ab-b762-fa020dca823b" providerId="AD" clId="Web-{E6C4BCD7-5B71-2967-331E-C739461C5E73}" dt="2022-12-06T17:50:11.672" v="494"/>
          <ac:spMkLst>
            <pc:docMk/>
            <pc:sldMk cId="3549348294" sldId="259"/>
            <ac:spMk id="18" creationId="{38FAA1A1-D861-433F-88FA-1E9D6FD31D11}"/>
          </ac:spMkLst>
        </pc:spChg>
        <pc:spChg chg="add">
          <ac:chgData name="Emma Aldrich" userId="S::emal2471@colorado.edu::59d8273b-97e5-44ab-b762-fa020dca823b" providerId="AD" clId="Web-{E6C4BCD7-5B71-2967-331E-C739461C5E73}" dt="2022-12-06T17:50:11.672" v="494"/>
          <ac:spMkLst>
            <pc:docMk/>
            <pc:sldMk cId="3549348294" sldId="259"/>
            <ac:spMk id="20" creationId="{8D71EDA1-87BF-4D5D-AB79-F346FD19278A}"/>
          </ac:spMkLst>
        </pc:spChg>
      </pc:sldChg>
      <pc:sldChg chg="modSp ord">
        <pc:chgData name="Emma Aldrich" userId="S::emal2471@colorado.edu::59d8273b-97e5-44ab-b762-fa020dca823b" providerId="AD" clId="Web-{E6C4BCD7-5B71-2967-331E-C739461C5E73}" dt="2022-12-06T19:05:10.681" v="1281" actId="20577"/>
        <pc:sldMkLst>
          <pc:docMk/>
          <pc:sldMk cId="2226791783" sldId="260"/>
        </pc:sldMkLst>
        <pc:spChg chg="mod">
          <ac:chgData name="Emma Aldrich" userId="S::emal2471@colorado.edu::59d8273b-97e5-44ab-b762-fa020dca823b" providerId="AD" clId="Web-{E6C4BCD7-5B71-2967-331E-C739461C5E73}" dt="2022-12-06T19:05:10.681" v="1281" actId="20577"/>
          <ac:spMkLst>
            <pc:docMk/>
            <pc:sldMk cId="2226791783" sldId="260"/>
            <ac:spMk id="3" creationId="{AF496AD5-A2A3-D7FF-4CFE-04FFEF6ACE3F}"/>
          </ac:spMkLst>
        </pc:spChg>
      </pc:sldChg>
      <pc:sldChg chg="addSp modSp ord">
        <pc:chgData name="Emma Aldrich" userId="S::emal2471@colorado.edu::59d8273b-97e5-44ab-b762-fa020dca823b" providerId="AD" clId="Web-{E6C4BCD7-5B71-2967-331E-C739461C5E73}" dt="2022-12-08T03:11:54.800" v="1567" actId="1076"/>
        <pc:sldMkLst>
          <pc:docMk/>
          <pc:sldMk cId="4259724783" sldId="262"/>
        </pc:sldMkLst>
        <pc:spChg chg="mod">
          <ac:chgData name="Emma Aldrich" userId="S::emal2471@colorado.edu::59d8273b-97e5-44ab-b762-fa020dca823b" providerId="AD" clId="Web-{E6C4BCD7-5B71-2967-331E-C739461C5E73}" dt="2022-12-08T03:11:44.580" v="1566" actId="1076"/>
          <ac:spMkLst>
            <pc:docMk/>
            <pc:sldMk cId="4259724783" sldId="262"/>
            <ac:spMk id="10" creationId="{73762B69-6716-1B66-79E2-1A83726826DD}"/>
          </ac:spMkLst>
        </pc:spChg>
        <pc:spChg chg="mod">
          <ac:chgData name="Emma Aldrich" userId="S::emal2471@colorado.edu::59d8273b-97e5-44ab-b762-fa020dca823b" providerId="AD" clId="Web-{E6C4BCD7-5B71-2967-331E-C739461C5E73}" dt="2022-12-08T03:11:42.909" v="1565" actId="1076"/>
          <ac:spMkLst>
            <pc:docMk/>
            <pc:sldMk cId="4259724783" sldId="262"/>
            <ac:spMk id="11" creationId="{AE4C238E-C208-DFCA-81F6-AED155F534AA}"/>
          </ac:spMkLst>
        </pc:spChg>
        <pc:grpChg chg="add mod">
          <ac:chgData name="Emma Aldrich" userId="S::emal2471@colorado.edu::59d8273b-97e5-44ab-b762-fa020dca823b" providerId="AD" clId="Web-{E6C4BCD7-5B71-2967-331E-C739461C5E73}" dt="2022-12-08T03:11:54.800" v="1567" actId="1076"/>
          <ac:grpSpMkLst>
            <pc:docMk/>
            <pc:sldMk cId="4259724783" sldId="262"/>
            <ac:grpSpMk id="4" creationId="{B3AE33A8-80A6-C865-0525-AB390DE71C44}"/>
          </ac:grpSpMkLst>
        </pc:grpChg>
        <pc:picChg chg="mod">
          <ac:chgData name="Emma Aldrich" userId="S::emal2471@colorado.edu::59d8273b-97e5-44ab-b762-fa020dca823b" providerId="AD" clId="Web-{E6C4BCD7-5B71-2967-331E-C739461C5E73}" dt="2022-12-08T03:11:35.736" v="1562" actId="14100"/>
          <ac:picMkLst>
            <pc:docMk/>
            <pc:sldMk cId="4259724783" sldId="262"/>
            <ac:picMk id="9" creationId="{1CF64F19-5B22-9D5F-A611-3AFF8D7341D5}"/>
          </ac:picMkLst>
        </pc:picChg>
      </pc:sldChg>
      <pc:sldChg chg="del ord">
        <pc:chgData name="Emma Aldrich" userId="S::emal2471@colorado.edu::59d8273b-97e5-44ab-b762-fa020dca823b" providerId="AD" clId="Web-{E6C4BCD7-5B71-2967-331E-C739461C5E73}" dt="2022-12-06T19:40:19.199" v="1536"/>
        <pc:sldMkLst>
          <pc:docMk/>
          <pc:sldMk cId="3959702101" sldId="263"/>
        </pc:sldMkLst>
      </pc:sldChg>
      <pc:sldChg chg="modSp">
        <pc:chgData name="Emma Aldrich" userId="S::emal2471@colorado.edu::59d8273b-97e5-44ab-b762-fa020dca823b" providerId="AD" clId="Web-{E6C4BCD7-5B71-2967-331E-C739461C5E73}" dt="2022-12-06T18:01:31.172" v="581" actId="20577"/>
        <pc:sldMkLst>
          <pc:docMk/>
          <pc:sldMk cId="752507382" sldId="266"/>
        </pc:sldMkLst>
        <pc:spChg chg="mod">
          <ac:chgData name="Emma Aldrich" userId="S::emal2471@colorado.edu::59d8273b-97e5-44ab-b762-fa020dca823b" providerId="AD" clId="Web-{E6C4BCD7-5B71-2967-331E-C739461C5E73}" dt="2022-12-06T18:01:31.172" v="581" actId="20577"/>
          <ac:spMkLst>
            <pc:docMk/>
            <pc:sldMk cId="752507382" sldId="266"/>
            <ac:spMk id="2" creationId="{5FA32505-2636-1FA5-74D5-97356A9A4616}"/>
          </ac:spMkLst>
        </pc:spChg>
      </pc:sldChg>
      <pc:sldChg chg="del">
        <pc:chgData name="Emma Aldrich" userId="S::emal2471@colorado.edu::59d8273b-97e5-44ab-b762-fa020dca823b" providerId="AD" clId="Web-{E6C4BCD7-5B71-2967-331E-C739461C5E73}" dt="2022-12-06T19:40:19.167" v="1535"/>
        <pc:sldMkLst>
          <pc:docMk/>
          <pc:sldMk cId="539000064" sldId="267"/>
        </pc:sldMkLst>
      </pc:sldChg>
      <pc:sldChg chg="addSp delSp modSp">
        <pc:chgData name="Emma Aldrich" userId="S::emal2471@colorado.edu::59d8273b-97e5-44ab-b762-fa020dca823b" providerId="AD" clId="Web-{E6C4BCD7-5B71-2967-331E-C739461C5E73}" dt="2022-12-06T19:46:28.941" v="1541" actId="20577"/>
        <pc:sldMkLst>
          <pc:docMk/>
          <pc:sldMk cId="3474017768" sldId="269"/>
        </pc:sldMkLst>
        <pc:spChg chg="del">
          <ac:chgData name="Emma Aldrich" userId="S::emal2471@colorado.edu::59d8273b-97e5-44ab-b762-fa020dca823b" providerId="AD" clId="Web-{E6C4BCD7-5B71-2967-331E-C739461C5E73}" dt="2022-12-06T18:15:14.863" v="628"/>
          <ac:spMkLst>
            <pc:docMk/>
            <pc:sldMk cId="3474017768" sldId="269"/>
            <ac:spMk id="3" creationId="{57CB0FD2-46CB-4582-39C8-FEF1E7E4A061}"/>
          </ac:spMkLst>
        </pc:spChg>
        <pc:spChg chg="add del mod">
          <ac:chgData name="Emma Aldrich" userId="S::emal2471@colorado.edu::59d8273b-97e5-44ab-b762-fa020dca823b" providerId="AD" clId="Web-{E6C4BCD7-5B71-2967-331E-C739461C5E73}" dt="2022-12-06T18:15:24.128" v="633"/>
          <ac:spMkLst>
            <pc:docMk/>
            <pc:sldMk cId="3474017768" sldId="269"/>
            <ac:spMk id="5" creationId="{01595564-F6ED-9766-67C9-BA85219835A7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46:28.941" v="1541" actId="20577"/>
          <ac:spMkLst>
            <pc:docMk/>
            <pc:sldMk cId="3474017768" sldId="269"/>
            <ac:spMk id="6" creationId="{A1A7D6D2-5956-4CB8-DBA0-760DEB7F9F35}"/>
          </ac:spMkLst>
        </pc:spChg>
      </pc:sldChg>
      <pc:sldChg chg="addSp delSp modSp">
        <pc:chgData name="Emma Aldrich" userId="S::emal2471@colorado.edu::59d8273b-97e5-44ab-b762-fa020dca823b" providerId="AD" clId="Web-{E6C4BCD7-5B71-2967-331E-C739461C5E73}" dt="2022-12-06T18:33:32.575" v="812" actId="1076"/>
        <pc:sldMkLst>
          <pc:docMk/>
          <pc:sldMk cId="1338923933" sldId="270"/>
        </pc:sldMkLst>
        <pc:spChg chg="add mod">
          <ac:chgData name="Emma Aldrich" userId="S::emal2471@colorado.edu::59d8273b-97e5-44ab-b762-fa020dca823b" providerId="AD" clId="Web-{E6C4BCD7-5B71-2967-331E-C739461C5E73}" dt="2022-12-06T18:32:40.902" v="795" actId="1076"/>
          <ac:spMkLst>
            <pc:docMk/>
            <pc:sldMk cId="1338923933" sldId="270"/>
            <ac:spMk id="2" creationId="{45329EEA-6501-1880-34EC-7673D4BA894F}"/>
          </ac:spMkLst>
        </pc:spChg>
        <pc:spChg chg="mod">
          <ac:chgData name="Emma Aldrich" userId="S::emal2471@colorado.edu::59d8273b-97e5-44ab-b762-fa020dca823b" providerId="AD" clId="Web-{E6C4BCD7-5B71-2967-331E-C739461C5E73}" dt="2022-12-06T18:32:43.933" v="796" actId="1076"/>
          <ac:spMkLst>
            <pc:docMk/>
            <pc:sldMk cId="1338923933" sldId="270"/>
            <ac:spMk id="3" creationId="{102327BD-A8CD-7BBA-3C21-CB8A791B3064}"/>
          </ac:spMkLst>
        </pc:spChg>
        <pc:spChg chg="mod">
          <ac:chgData name="Emma Aldrich" userId="S::emal2471@colorado.edu::59d8273b-97e5-44ab-b762-fa020dca823b" providerId="AD" clId="Web-{E6C4BCD7-5B71-2967-331E-C739461C5E73}" dt="2022-12-06T18:30:10.617" v="750" actId="1076"/>
          <ac:spMkLst>
            <pc:docMk/>
            <pc:sldMk cId="1338923933" sldId="270"/>
            <ac:spMk id="4" creationId="{516A4BCE-5A43-6AFD-E7EC-01F204B7A46D}"/>
          </ac:spMkLst>
        </pc:spChg>
        <pc:spChg chg="mod">
          <ac:chgData name="Emma Aldrich" userId="S::emal2471@colorado.edu::59d8273b-97e5-44ab-b762-fa020dca823b" providerId="AD" clId="Web-{E6C4BCD7-5B71-2967-331E-C739461C5E73}" dt="2022-12-06T18:30:10.633" v="751" actId="1076"/>
          <ac:spMkLst>
            <pc:docMk/>
            <pc:sldMk cId="1338923933" sldId="270"/>
            <ac:spMk id="5" creationId="{8CE03F96-BBC4-5397-48AA-A9B8F2CB2640}"/>
          </ac:spMkLst>
        </pc:spChg>
        <pc:spChg chg="mod">
          <ac:chgData name="Emma Aldrich" userId="S::emal2471@colorado.edu::59d8273b-97e5-44ab-b762-fa020dca823b" providerId="AD" clId="Web-{E6C4BCD7-5B71-2967-331E-C739461C5E73}" dt="2022-12-06T18:32:17.745" v="791" actId="1076"/>
          <ac:spMkLst>
            <pc:docMk/>
            <pc:sldMk cId="1338923933" sldId="270"/>
            <ac:spMk id="6" creationId="{CBAE3E05-7EBA-C7F1-D176-A0CCB3045338}"/>
          </ac:spMkLst>
        </pc:spChg>
        <pc:spChg chg="mod">
          <ac:chgData name="Emma Aldrich" userId="S::emal2471@colorado.edu::59d8273b-97e5-44ab-b762-fa020dca823b" providerId="AD" clId="Web-{E6C4BCD7-5B71-2967-331E-C739461C5E73}" dt="2022-12-06T18:32:12.808" v="790" actId="1076"/>
          <ac:spMkLst>
            <pc:docMk/>
            <pc:sldMk cId="1338923933" sldId="270"/>
            <ac:spMk id="7" creationId="{F049B797-10C2-36F5-02D8-1F7E9DB7E712}"/>
          </ac:spMkLst>
        </pc:spChg>
        <pc:spChg chg="mod">
          <ac:chgData name="Emma Aldrich" userId="S::emal2471@colorado.edu::59d8273b-97e5-44ab-b762-fa020dca823b" providerId="AD" clId="Web-{E6C4BCD7-5B71-2967-331E-C739461C5E73}" dt="2022-12-06T18:33:19.825" v="811" actId="1076"/>
          <ac:spMkLst>
            <pc:docMk/>
            <pc:sldMk cId="1338923933" sldId="270"/>
            <ac:spMk id="8" creationId="{BBCA9BB6-482E-7FB1-EDA1-D5862E6DE000}"/>
          </ac:spMkLst>
        </pc:spChg>
        <pc:spChg chg="mod">
          <ac:chgData name="Emma Aldrich" userId="S::emal2471@colorado.edu::59d8273b-97e5-44ab-b762-fa020dca823b" providerId="AD" clId="Web-{E6C4BCD7-5B71-2967-331E-C739461C5E73}" dt="2022-12-06T18:30:10.586" v="747" actId="1076"/>
          <ac:spMkLst>
            <pc:docMk/>
            <pc:sldMk cId="1338923933" sldId="270"/>
            <ac:spMk id="9" creationId="{2E47D00E-4C16-0761-8383-F6D0F273353F}"/>
          </ac:spMkLst>
        </pc:spChg>
        <pc:spChg chg="add del">
          <ac:chgData name="Emma Aldrich" userId="S::emal2471@colorado.edu::59d8273b-97e5-44ab-b762-fa020dca823b" providerId="AD" clId="Web-{E6C4BCD7-5B71-2967-331E-C739461C5E73}" dt="2022-12-06T18:30:29.680" v="756"/>
          <ac:spMkLst>
            <pc:docMk/>
            <pc:sldMk cId="1338923933" sldId="270"/>
            <ac:spMk id="10" creationId="{2B62F447-C495-79B4-2729-21607AE3F8C1}"/>
          </ac:spMkLst>
        </pc:spChg>
        <pc:spChg chg="mod">
          <ac:chgData name="Emma Aldrich" userId="S::emal2471@colorado.edu::59d8273b-97e5-44ab-b762-fa020dca823b" providerId="AD" clId="Web-{E6C4BCD7-5B71-2967-331E-C739461C5E73}" dt="2022-12-06T18:30:10.586" v="748" actId="1076"/>
          <ac:spMkLst>
            <pc:docMk/>
            <pc:sldMk cId="1338923933" sldId="270"/>
            <ac:spMk id="11" creationId="{3F14601C-D69D-F767-2404-5A8AE0F0BC5D}"/>
          </ac:spMkLst>
        </pc:spChg>
        <pc:spChg chg="add mod">
          <ac:chgData name="Emma Aldrich" userId="S::emal2471@colorado.edu::59d8273b-97e5-44ab-b762-fa020dca823b" providerId="AD" clId="Web-{E6C4BCD7-5B71-2967-331E-C739461C5E73}" dt="2022-12-06T18:31:55.917" v="787" actId="14100"/>
          <ac:spMkLst>
            <pc:docMk/>
            <pc:sldMk cId="1338923933" sldId="270"/>
            <ac:spMk id="12" creationId="{39B917B5-E0FB-B322-BD7A-FC66D6B8D374}"/>
          </ac:spMkLst>
        </pc:spChg>
        <pc:spChg chg="mod">
          <ac:chgData name="Emma Aldrich" userId="S::emal2471@colorado.edu::59d8273b-97e5-44ab-b762-fa020dca823b" providerId="AD" clId="Web-{E6C4BCD7-5B71-2967-331E-C739461C5E73}" dt="2022-12-06T18:32:48.527" v="797" actId="1076"/>
          <ac:spMkLst>
            <pc:docMk/>
            <pc:sldMk cId="1338923933" sldId="270"/>
            <ac:spMk id="13" creationId="{4B111FA9-7B7A-27C2-9D68-AE9CB3A409D1}"/>
          </ac:spMkLst>
        </pc:spChg>
        <pc:spChg chg="mod">
          <ac:chgData name="Emma Aldrich" userId="S::emal2471@colorado.edu::59d8273b-97e5-44ab-b762-fa020dca823b" providerId="AD" clId="Web-{E6C4BCD7-5B71-2967-331E-C739461C5E73}" dt="2022-12-06T18:32:37.371" v="794" actId="1076"/>
          <ac:spMkLst>
            <pc:docMk/>
            <pc:sldMk cId="1338923933" sldId="270"/>
            <ac:spMk id="15" creationId="{5A7FA9C8-2573-9BCF-AB53-C981F9065ABC}"/>
          </ac:spMkLst>
        </pc:spChg>
        <pc:spChg chg="mod">
          <ac:chgData name="Emma Aldrich" userId="S::emal2471@colorado.edu::59d8273b-97e5-44ab-b762-fa020dca823b" providerId="AD" clId="Web-{E6C4BCD7-5B71-2967-331E-C739461C5E73}" dt="2022-12-06T18:32:28.261" v="792" actId="1076"/>
          <ac:spMkLst>
            <pc:docMk/>
            <pc:sldMk cId="1338923933" sldId="270"/>
            <ac:spMk id="17" creationId="{7AA15682-2817-5F17-A83C-BC0E8C2879F8}"/>
          </ac:spMkLst>
        </pc:spChg>
        <pc:spChg chg="mod">
          <ac:chgData name="Emma Aldrich" userId="S::emal2471@colorado.edu::59d8273b-97e5-44ab-b762-fa020dca823b" providerId="AD" clId="Web-{E6C4BCD7-5B71-2967-331E-C739461C5E73}" dt="2022-12-06T18:33:32.575" v="812" actId="1076"/>
          <ac:spMkLst>
            <pc:docMk/>
            <pc:sldMk cId="1338923933" sldId="270"/>
            <ac:spMk id="19" creationId="{2D57BB57-8DA6-4A39-E5FB-DEFD85852474}"/>
          </ac:spMkLst>
        </pc:spChg>
        <pc:spChg chg="mod">
          <ac:chgData name="Emma Aldrich" userId="S::emal2471@colorado.edu::59d8273b-97e5-44ab-b762-fa020dca823b" providerId="AD" clId="Web-{E6C4BCD7-5B71-2967-331E-C739461C5E73}" dt="2022-12-06T17:13:37.965" v="135" actId="20577"/>
          <ac:spMkLst>
            <pc:docMk/>
            <pc:sldMk cId="1338923933" sldId="270"/>
            <ac:spMk id="21" creationId="{05907894-8A35-8E0D-D0B1-893ACD89233F}"/>
          </ac:spMkLst>
        </pc:spChg>
      </pc:sldChg>
      <pc:sldChg chg="addSp delSp modSp">
        <pc:chgData name="Emma Aldrich" userId="S::emal2471@colorado.edu::59d8273b-97e5-44ab-b762-fa020dca823b" providerId="AD" clId="Web-{E6C4BCD7-5B71-2967-331E-C739461C5E73}" dt="2022-12-06T19:39:03.916" v="1529" actId="20577"/>
        <pc:sldMkLst>
          <pc:docMk/>
          <pc:sldMk cId="3370502218" sldId="271"/>
        </pc:sldMkLst>
        <pc:spChg chg="mod">
          <ac:chgData name="Emma Aldrich" userId="S::emal2471@colorado.edu::59d8273b-97e5-44ab-b762-fa020dca823b" providerId="AD" clId="Web-{E6C4BCD7-5B71-2967-331E-C739461C5E73}" dt="2022-12-06T19:39:03.916" v="1529" actId="20577"/>
          <ac:spMkLst>
            <pc:docMk/>
            <pc:sldMk cId="3370502218" sldId="271"/>
            <ac:spMk id="3" creationId="{CB416611-509B-0EF7-F6C1-AB559ADEBE04}"/>
          </ac:spMkLst>
        </pc:spChg>
        <pc:spChg chg="mod">
          <ac:chgData name="Emma Aldrich" userId="S::emal2471@colorado.edu::59d8273b-97e5-44ab-b762-fa020dca823b" providerId="AD" clId="Web-{E6C4BCD7-5B71-2967-331E-C739461C5E73}" dt="2022-12-06T18:35:59.329" v="824" actId="14100"/>
          <ac:spMkLst>
            <pc:docMk/>
            <pc:sldMk cId="3370502218" sldId="271"/>
            <ac:spMk id="7" creationId="{0D246776-3124-31E1-3992-1C020D1E3CAC}"/>
          </ac:spMkLst>
        </pc:spChg>
        <pc:grpChg chg="add del mod">
          <ac:chgData name="Emma Aldrich" userId="S::emal2471@colorado.edu::59d8273b-97e5-44ab-b762-fa020dca823b" providerId="AD" clId="Web-{E6C4BCD7-5B71-2967-331E-C739461C5E73}" dt="2022-12-06T18:42:16.103" v="1083"/>
          <ac:grpSpMkLst>
            <pc:docMk/>
            <pc:sldMk cId="3370502218" sldId="271"/>
            <ac:grpSpMk id="9" creationId="{8E30F1B5-BA71-99BF-E7AD-1B5E2A79BB93}"/>
          </ac:grpSpMkLst>
        </pc:grpChg>
        <pc:picChg chg="del">
          <ac:chgData name="Emma Aldrich" userId="S::emal2471@colorado.edu::59d8273b-97e5-44ab-b762-fa020dca823b" providerId="AD" clId="Web-{E6C4BCD7-5B71-2967-331E-C739461C5E73}" dt="2022-12-06T18:35:38.641" v="816"/>
          <ac:picMkLst>
            <pc:docMk/>
            <pc:sldMk cId="3370502218" sldId="271"/>
            <ac:picMk id="4" creationId="{2FD8F5F1-395D-7FFA-4ECE-DB48F457AFF0}"/>
          </ac:picMkLst>
        </pc:picChg>
        <pc:picChg chg="del">
          <ac:chgData name="Emma Aldrich" userId="S::emal2471@colorado.edu::59d8273b-97e5-44ab-b762-fa020dca823b" providerId="AD" clId="Web-{E6C4BCD7-5B71-2967-331E-C739461C5E73}" dt="2022-12-06T18:35:40.063" v="817"/>
          <ac:picMkLst>
            <pc:docMk/>
            <pc:sldMk cId="3370502218" sldId="271"/>
            <ac:picMk id="5" creationId="{A38161AF-817E-EF62-AEEC-3765E5F73B6C}"/>
          </ac:picMkLst>
        </pc:picChg>
      </pc:sldChg>
      <pc:sldChg chg="addSp modSp del">
        <pc:chgData name="Emma Aldrich" userId="S::emal2471@colorado.edu::59d8273b-97e5-44ab-b762-fa020dca823b" providerId="AD" clId="Web-{E6C4BCD7-5B71-2967-331E-C739461C5E73}" dt="2022-12-06T18:57:50.187" v="1161"/>
        <pc:sldMkLst>
          <pc:docMk/>
          <pc:sldMk cId="207538840" sldId="272"/>
        </pc:sldMkLst>
        <pc:spChg chg="mod">
          <ac:chgData name="Emma Aldrich" userId="S::emal2471@colorado.edu::59d8273b-97e5-44ab-b762-fa020dca823b" providerId="AD" clId="Web-{E6C4BCD7-5B71-2967-331E-C739461C5E73}" dt="2022-12-06T17:53:32.145" v="509" actId="20577"/>
          <ac:spMkLst>
            <pc:docMk/>
            <pc:sldMk cId="207538840" sldId="272"/>
            <ac:spMk id="3" creationId="{82A89D14-A3B7-2D15-0512-5CD5418031AE}"/>
          </ac:spMkLst>
        </pc:spChg>
        <pc:spChg chg="add mod">
          <ac:chgData name="Emma Aldrich" userId="S::emal2471@colorado.edu::59d8273b-97e5-44ab-b762-fa020dca823b" providerId="AD" clId="Web-{E6C4BCD7-5B71-2967-331E-C739461C5E73}" dt="2022-12-06T18:17:24.178" v="659" actId="14100"/>
          <ac:spMkLst>
            <pc:docMk/>
            <pc:sldMk cId="207538840" sldId="272"/>
            <ac:spMk id="6" creationId="{96D6C8E6-DF99-09C6-E00A-F2221EE46082}"/>
          </ac:spMkLst>
        </pc:spChg>
        <pc:picChg chg="add mod">
          <ac:chgData name="Emma Aldrich" userId="S::emal2471@colorado.edu::59d8273b-97e5-44ab-b762-fa020dca823b" providerId="AD" clId="Web-{E6C4BCD7-5B71-2967-331E-C739461C5E73}" dt="2022-12-06T17:06:29.080" v="32" actId="1076"/>
          <ac:picMkLst>
            <pc:docMk/>
            <pc:sldMk cId="207538840" sldId="272"/>
            <ac:picMk id="4" creationId="{F62403D1-CA80-7280-0D78-AF39938BD828}"/>
          </ac:picMkLst>
        </pc:picChg>
      </pc:sldChg>
      <pc:sldChg chg="addSp delSp modSp">
        <pc:chgData name="Emma Aldrich" userId="S::emal2471@colorado.edu::59d8273b-97e5-44ab-b762-fa020dca823b" providerId="AD" clId="Web-{E6C4BCD7-5B71-2967-331E-C739461C5E73}" dt="2022-12-06T19:38:08.696" v="1524" actId="1076"/>
        <pc:sldMkLst>
          <pc:docMk/>
          <pc:sldMk cId="1604313135" sldId="273"/>
        </pc:sldMkLst>
        <pc:spChg chg="del mod">
          <ac:chgData name="Emma Aldrich" userId="S::emal2471@colorado.edu::59d8273b-97e5-44ab-b762-fa020dca823b" providerId="AD" clId="Web-{E6C4BCD7-5B71-2967-331E-C739461C5E73}" dt="2022-12-06T19:31:28.905" v="1503"/>
          <ac:spMkLst>
            <pc:docMk/>
            <pc:sldMk cId="1604313135" sldId="273"/>
            <ac:spMk id="3" creationId="{107D34EC-DFCF-E461-9B3D-F14A0F540874}"/>
          </ac:spMkLst>
        </pc:spChg>
        <pc:spChg chg="add mod">
          <ac:chgData name="Emma Aldrich" userId="S::emal2471@colorado.edu::59d8273b-97e5-44ab-b762-fa020dca823b" providerId="AD" clId="Web-{E6C4BCD7-5B71-2967-331E-C739461C5E73}" dt="2022-12-06T18:17:12.350" v="656" actId="14100"/>
          <ac:spMkLst>
            <pc:docMk/>
            <pc:sldMk cId="1604313135" sldId="273"/>
            <ac:spMk id="7" creationId="{87923B3D-BC29-E4ED-E320-50969DC3ABB0}"/>
          </ac:spMkLst>
        </pc:spChg>
        <pc:spChg chg="add del mod">
          <ac:chgData name="Emma Aldrich" userId="S::emal2471@colorado.edu::59d8273b-97e5-44ab-b762-fa020dca823b" providerId="AD" clId="Web-{E6C4BCD7-5B71-2967-331E-C739461C5E73}" dt="2022-12-06T19:31:30.858" v="1504"/>
          <ac:spMkLst>
            <pc:docMk/>
            <pc:sldMk cId="1604313135" sldId="273"/>
            <ac:spMk id="9" creationId="{EA0B971D-0DA2-CCBF-D63C-2EBA22FFCF15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38:08.696" v="1524" actId="1076"/>
          <ac:spMkLst>
            <pc:docMk/>
            <pc:sldMk cId="1604313135" sldId="273"/>
            <ac:spMk id="12" creationId="{305BB933-E42D-ED0D-1068-480A1711C2EF}"/>
          </ac:spMkLst>
        </pc:spChg>
        <pc:picChg chg="add del mod">
          <ac:chgData name="Emma Aldrich" userId="S::emal2471@colorado.edu::59d8273b-97e5-44ab-b762-fa020dca823b" providerId="AD" clId="Web-{E6C4BCD7-5B71-2967-331E-C739461C5E73}" dt="2022-12-06T19:27:37.525" v="1502"/>
          <ac:picMkLst>
            <pc:docMk/>
            <pc:sldMk cId="1604313135" sldId="273"/>
            <ac:picMk id="5" creationId="{EBF6BE98-885D-0FBF-52D7-5CD936833FF6}"/>
          </ac:picMkLst>
        </pc:picChg>
        <pc:picChg chg="add mod ord">
          <ac:chgData name="Emma Aldrich" userId="S::emal2471@colorado.edu::59d8273b-97e5-44ab-b762-fa020dca823b" providerId="AD" clId="Web-{E6C4BCD7-5B71-2967-331E-C739461C5E73}" dt="2022-12-06T19:36:59.038" v="1515" actId="14100"/>
          <ac:picMkLst>
            <pc:docMk/>
            <pc:sldMk cId="1604313135" sldId="273"/>
            <ac:picMk id="10" creationId="{4F10682D-C3EE-B574-C766-5BC9B2371A81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37:57.586" v="1521" actId="1076"/>
          <ac:picMkLst>
            <pc:docMk/>
            <pc:sldMk cId="1604313135" sldId="273"/>
            <ac:picMk id="11" creationId="{8127786D-0227-0800-ED0D-0EA773443D44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38:00.164" v="1522" actId="1076"/>
          <ac:picMkLst>
            <pc:docMk/>
            <pc:sldMk cId="1604313135" sldId="273"/>
            <ac:picMk id="13" creationId="{E3925FB5-09AE-1C77-3CD1-D7753127F395}"/>
          </ac:picMkLst>
        </pc:picChg>
      </pc:sldChg>
      <pc:sldChg chg="addSp modSp">
        <pc:chgData name="Emma Aldrich" userId="S::emal2471@colorado.edu::59d8273b-97e5-44ab-b762-fa020dca823b" providerId="AD" clId="Web-{E6C4BCD7-5B71-2967-331E-C739461C5E73}" dt="2022-12-06T18:47:40.032" v="1160" actId="1076"/>
        <pc:sldMkLst>
          <pc:docMk/>
          <pc:sldMk cId="1896913453" sldId="274"/>
        </pc:sldMkLst>
        <pc:spChg chg="mod">
          <ac:chgData name="Emma Aldrich" userId="S::emal2471@colorado.edu::59d8273b-97e5-44ab-b762-fa020dca823b" providerId="AD" clId="Web-{E6C4BCD7-5B71-2967-331E-C739461C5E73}" dt="2022-12-06T18:22:41.279" v="661" actId="20577"/>
          <ac:spMkLst>
            <pc:docMk/>
            <pc:sldMk cId="1896913453" sldId="274"/>
            <ac:spMk id="3" creationId="{E2F83B9A-CC4B-8482-9BA4-2812F3D11823}"/>
          </ac:spMkLst>
        </pc:spChg>
        <pc:spChg chg="add mod">
          <ac:chgData name="Emma Aldrich" userId="S::emal2471@colorado.edu::59d8273b-97e5-44ab-b762-fa020dca823b" providerId="AD" clId="Web-{E6C4BCD7-5B71-2967-331E-C739461C5E73}" dt="2022-12-06T17:54:14.224" v="518" actId="20577"/>
          <ac:spMkLst>
            <pc:docMk/>
            <pc:sldMk cId="1896913453" sldId="274"/>
            <ac:spMk id="5" creationId="{3B010DB8-B044-FA53-85DA-05299E0E9CC4}"/>
          </ac:spMkLst>
        </pc:spChg>
        <pc:spChg chg="add mod">
          <ac:chgData name="Emma Aldrich" userId="S::emal2471@colorado.edu::59d8273b-97e5-44ab-b762-fa020dca823b" providerId="AD" clId="Web-{E6C4BCD7-5B71-2967-331E-C739461C5E73}" dt="2022-12-06T18:47:40.032" v="1160" actId="1076"/>
          <ac:spMkLst>
            <pc:docMk/>
            <pc:sldMk cId="1896913453" sldId="274"/>
            <ac:spMk id="7" creationId="{FDA0F967-34BF-49D7-52E5-FB19A83C9659}"/>
          </ac:spMkLst>
        </pc:spChg>
        <pc:picChg chg="add mod modCrop">
          <ac:chgData name="Emma Aldrich" userId="S::emal2471@colorado.edu::59d8273b-97e5-44ab-b762-fa020dca823b" providerId="AD" clId="Web-{E6C4BCD7-5B71-2967-331E-C739461C5E73}" dt="2022-12-06T18:47:34.516" v="1159" actId="1076"/>
          <ac:picMkLst>
            <pc:docMk/>
            <pc:sldMk cId="1896913453" sldId="274"/>
            <ac:picMk id="6" creationId="{B5C8C068-0D58-A3CA-3F74-344215205ACB}"/>
          </ac:picMkLst>
        </pc:picChg>
      </pc:sldChg>
      <pc:sldChg chg="modSp del">
        <pc:chgData name="Emma Aldrich" userId="S::emal2471@colorado.edu::59d8273b-97e5-44ab-b762-fa020dca823b" providerId="AD" clId="Web-{E6C4BCD7-5B71-2967-331E-C739461C5E73}" dt="2022-12-06T19:40:21.136" v="1538"/>
        <pc:sldMkLst>
          <pc:docMk/>
          <pc:sldMk cId="560885946" sldId="275"/>
        </pc:sldMkLst>
        <pc:spChg chg="mod">
          <ac:chgData name="Emma Aldrich" userId="S::emal2471@colorado.edu::59d8273b-97e5-44ab-b762-fa020dca823b" providerId="AD" clId="Web-{E6C4BCD7-5B71-2967-331E-C739461C5E73}" dt="2022-12-06T17:41:26.706" v="351" actId="20577"/>
          <ac:spMkLst>
            <pc:docMk/>
            <pc:sldMk cId="560885946" sldId="275"/>
            <ac:spMk id="2" creationId="{48FFA5DD-8A65-BD04-626B-8BF004584DF7}"/>
          </ac:spMkLst>
        </pc:spChg>
      </pc:sldChg>
      <pc:sldChg chg="modSp del">
        <pc:chgData name="Emma Aldrich" userId="S::emal2471@colorado.edu::59d8273b-97e5-44ab-b762-fa020dca823b" providerId="AD" clId="Web-{E6C4BCD7-5B71-2967-331E-C739461C5E73}" dt="2022-12-06T18:34:14.467" v="814"/>
        <pc:sldMkLst>
          <pc:docMk/>
          <pc:sldMk cId="4015264217" sldId="276"/>
        </pc:sldMkLst>
        <pc:spChg chg="mod">
          <ac:chgData name="Emma Aldrich" userId="S::emal2471@colorado.edu::59d8273b-97e5-44ab-b762-fa020dca823b" providerId="AD" clId="Web-{E6C4BCD7-5B71-2967-331E-C739461C5E73}" dt="2022-12-06T17:43:41.897" v="381" actId="20577"/>
          <ac:spMkLst>
            <pc:docMk/>
            <pc:sldMk cId="4015264217" sldId="276"/>
            <ac:spMk id="3" creationId="{FD2B74AC-C498-4FC2-02C4-46836951A288}"/>
          </ac:spMkLst>
        </pc:spChg>
      </pc:sldChg>
      <pc:sldChg chg="addSp modSp del">
        <pc:chgData name="Emma Aldrich" userId="S::emal2471@colorado.edu::59d8273b-97e5-44ab-b762-fa020dca823b" providerId="AD" clId="Web-{E6C4BCD7-5B71-2967-331E-C739461C5E73}" dt="2022-12-06T18:40:47.570" v="1012"/>
        <pc:sldMkLst>
          <pc:docMk/>
          <pc:sldMk cId="4203474402" sldId="277"/>
        </pc:sldMkLst>
        <pc:grpChg chg="add">
          <ac:chgData name="Emma Aldrich" userId="S::emal2471@colorado.edu::59d8273b-97e5-44ab-b762-fa020dca823b" providerId="AD" clId="Web-{E6C4BCD7-5B71-2967-331E-C739461C5E73}" dt="2022-12-06T17:04:43.376" v="26"/>
          <ac:grpSpMkLst>
            <pc:docMk/>
            <pc:sldMk cId="4203474402" sldId="277"/>
            <ac:grpSpMk id="5" creationId="{7E32BC95-3973-98DA-1F23-240F5C05E1C5}"/>
          </ac:grpSpMkLst>
        </pc:grpChg>
        <pc:picChg chg="add mod">
          <ac:chgData name="Emma Aldrich" userId="S::emal2471@colorado.edu::59d8273b-97e5-44ab-b762-fa020dca823b" providerId="AD" clId="Web-{E6C4BCD7-5B71-2967-331E-C739461C5E73}" dt="2022-12-06T17:04:23.686" v="21" actId="1076"/>
          <ac:picMkLst>
            <pc:docMk/>
            <pc:sldMk cId="4203474402" sldId="277"/>
            <ac:picMk id="2" creationId="{AE8AAD1E-6321-F7D3-E580-4BBCC58AFBAB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7:04:37.827" v="25" actId="14100"/>
          <ac:picMkLst>
            <pc:docMk/>
            <pc:sldMk cId="4203474402" sldId="277"/>
            <ac:picMk id="4" creationId="{356FBF37-5023-4708-D253-248E17DE9A52}"/>
          </ac:picMkLst>
        </pc:picChg>
      </pc:sldChg>
      <pc:sldChg chg="addSp modSp del addAnim modAnim">
        <pc:chgData name="Emma Aldrich" userId="S::emal2471@colorado.edu::59d8273b-97e5-44ab-b762-fa020dca823b" providerId="AD" clId="Web-{E6C4BCD7-5B71-2967-331E-C739461C5E73}" dt="2022-12-06T18:34:17.795" v="815"/>
        <pc:sldMkLst>
          <pc:docMk/>
          <pc:sldMk cId="3148178457" sldId="278"/>
        </pc:sldMkLst>
        <pc:picChg chg="add mod">
          <ac:chgData name="Emma Aldrich" userId="S::emal2471@colorado.edu::59d8273b-97e5-44ab-b762-fa020dca823b" providerId="AD" clId="Web-{E6C4BCD7-5B71-2967-331E-C739461C5E73}" dt="2022-12-06T16:54:54.142" v="10" actId="1076"/>
          <ac:picMkLst>
            <pc:docMk/>
            <pc:sldMk cId="3148178457" sldId="278"/>
            <ac:picMk id="2" creationId="{B977D814-3051-6B82-2AF9-DC63AA1B925A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6:54:56.783" v="11" actId="1076"/>
          <ac:picMkLst>
            <pc:docMk/>
            <pc:sldMk cId="3148178457" sldId="278"/>
            <ac:picMk id="4" creationId="{66CAD0FF-F184-AD9A-2F8C-A1BB9422E664}"/>
          </ac:picMkLst>
        </pc:picChg>
      </pc:sldChg>
      <pc:sldChg chg="addSp delSp modSp add replId">
        <pc:chgData name="Emma Aldrich" userId="S::emal2471@colorado.edu::59d8273b-97e5-44ab-b762-fa020dca823b" providerId="AD" clId="Web-{E6C4BCD7-5B71-2967-331E-C739461C5E73}" dt="2022-12-06T18:33:45.279" v="813" actId="1076"/>
        <pc:sldMkLst>
          <pc:docMk/>
          <pc:sldMk cId="3303389424" sldId="279"/>
        </pc:sldMkLst>
        <pc:spChg chg="del">
          <ac:chgData name="Emma Aldrich" userId="S::emal2471@colorado.edu::59d8273b-97e5-44ab-b762-fa020dca823b" providerId="AD" clId="Web-{E6C4BCD7-5B71-2967-331E-C739461C5E73}" dt="2022-12-06T17:08:35.380" v="48"/>
          <ac:spMkLst>
            <pc:docMk/>
            <pc:sldMk cId="3303389424" sldId="279"/>
            <ac:spMk id="3" creationId="{102327BD-A8CD-7BBA-3C21-CB8A791B3064}"/>
          </ac:spMkLst>
        </pc:spChg>
        <pc:spChg chg="mod">
          <ac:chgData name="Emma Aldrich" userId="S::emal2471@colorado.edu::59d8273b-97e5-44ab-b762-fa020dca823b" providerId="AD" clId="Web-{E6C4BCD7-5B71-2967-331E-C739461C5E73}" dt="2022-12-06T17:12:35.135" v="126" actId="14100"/>
          <ac:spMkLst>
            <pc:docMk/>
            <pc:sldMk cId="3303389424" sldId="279"/>
            <ac:spMk id="4" creationId="{516A4BCE-5A43-6AFD-E7EC-01F204B7A46D}"/>
          </ac:spMkLst>
        </pc:spChg>
        <pc:spChg chg="mod">
          <ac:chgData name="Emma Aldrich" userId="S::emal2471@colorado.edu::59d8273b-97e5-44ab-b762-fa020dca823b" providerId="AD" clId="Web-{E6C4BCD7-5B71-2967-331E-C739461C5E73}" dt="2022-12-06T17:35:59.964" v="324" actId="1076"/>
          <ac:spMkLst>
            <pc:docMk/>
            <pc:sldMk cId="3303389424" sldId="279"/>
            <ac:spMk id="5" creationId="{8CE03F96-BBC4-5397-48AA-A9B8F2CB2640}"/>
          </ac:spMkLst>
        </pc:spChg>
        <pc:spChg chg="mod">
          <ac:chgData name="Emma Aldrich" userId="S::emal2471@colorado.edu::59d8273b-97e5-44ab-b762-fa020dca823b" providerId="AD" clId="Web-{E6C4BCD7-5B71-2967-331E-C739461C5E73}" dt="2022-12-06T17:52:30.503" v="500" actId="1076"/>
          <ac:spMkLst>
            <pc:docMk/>
            <pc:sldMk cId="3303389424" sldId="279"/>
            <ac:spMk id="6" creationId="{CBAE3E05-7EBA-C7F1-D176-A0CCB3045338}"/>
          </ac:spMkLst>
        </pc:spChg>
        <pc:spChg chg="mod">
          <ac:chgData name="Emma Aldrich" userId="S::emal2471@colorado.edu::59d8273b-97e5-44ab-b762-fa020dca823b" providerId="AD" clId="Web-{E6C4BCD7-5B71-2967-331E-C739461C5E73}" dt="2022-12-06T17:52:37.909" v="501" actId="1076"/>
          <ac:spMkLst>
            <pc:docMk/>
            <pc:sldMk cId="3303389424" sldId="279"/>
            <ac:spMk id="7" creationId="{F049B797-10C2-36F5-02D8-1F7E9DB7E712}"/>
          </ac:spMkLst>
        </pc:spChg>
        <pc:spChg chg="mod">
          <ac:chgData name="Emma Aldrich" userId="S::emal2471@colorado.edu::59d8273b-97e5-44ab-b762-fa020dca823b" providerId="AD" clId="Web-{E6C4BCD7-5B71-2967-331E-C739461C5E73}" dt="2022-12-06T17:39:47.095" v="344" actId="20577"/>
          <ac:spMkLst>
            <pc:docMk/>
            <pc:sldMk cId="3303389424" sldId="279"/>
            <ac:spMk id="9" creationId="{2E47D00E-4C16-0761-8383-F6D0F273353F}"/>
          </ac:spMkLst>
        </pc:spChg>
        <pc:spChg chg="add del mod">
          <ac:chgData name="Emma Aldrich" userId="S::emal2471@colorado.edu::59d8273b-97e5-44ab-b762-fa020dca823b" providerId="AD" clId="Web-{E6C4BCD7-5B71-2967-331E-C739461C5E73}" dt="2022-12-06T17:08:39.833" v="49"/>
          <ac:spMkLst>
            <pc:docMk/>
            <pc:sldMk cId="3303389424" sldId="279"/>
            <ac:spMk id="10" creationId="{824ED880-F0B9-EE03-FD7B-312AA85ECBCA}"/>
          </ac:spMkLst>
        </pc:spChg>
        <pc:spChg chg="del">
          <ac:chgData name="Emma Aldrich" userId="S::emal2471@colorado.edu::59d8273b-97e5-44ab-b762-fa020dca823b" providerId="AD" clId="Web-{E6C4BCD7-5B71-2967-331E-C739461C5E73}" dt="2022-12-06T17:08:32.130" v="47"/>
          <ac:spMkLst>
            <pc:docMk/>
            <pc:sldMk cId="3303389424" sldId="279"/>
            <ac:spMk id="13" creationId="{4B111FA9-7B7A-27C2-9D68-AE9CB3A409D1}"/>
          </ac:spMkLst>
        </pc:spChg>
        <pc:spChg chg="del">
          <ac:chgData name="Emma Aldrich" userId="S::emal2471@colorado.edu::59d8273b-97e5-44ab-b762-fa020dca823b" providerId="AD" clId="Web-{E6C4BCD7-5B71-2967-331E-C739461C5E73}" dt="2022-12-06T17:08:41.239" v="50"/>
          <ac:spMkLst>
            <pc:docMk/>
            <pc:sldMk cId="3303389424" sldId="279"/>
            <ac:spMk id="15" creationId="{5A7FA9C8-2573-9BCF-AB53-C981F9065ABC}"/>
          </ac:spMkLst>
        </pc:spChg>
        <pc:spChg chg="del">
          <ac:chgData name="Emma Aldrich" userId="S::emal2471@colorado.edu::59d8273b-97e5-44ab-b762-fa020dca823b" providerId="AD" clId="Web-{E6C4BCD7-5B71-2967-331E-C739461C5E73}" dt="2022-12-06T17:08:42.474" v="51"/>
          <ac:spMkLst>
            <pc:docMk/>
            <pc:sldMk cId="3303389424" sldId="279"/>
            <ac:spMk id="17" creationId="{7AA15682-2817-5F17-A83C-BC0E8C2879F8}"/>
          </ac:spMkLst>
        </pc:spChg>
        <pc:spChg chg="mod">
          <ac:chgData name="Emma Aldrich" userId="S::emal2471@colorado.edu::59d8273b-97e5-44ab-b762-fa020dca823b" providerId="AD" clId="Web-{E6C4BCD7-5B71-2967-331E-C739461C5E73}" dt="2022-12-06T18:33:45.279" v="813" actId="1076"/>
          <ac:spMkLst>
            <pc:docMk/>
            <pc:sldMk cId="3303389424" sldId="279"/>
            <ac:spMk id="19" creationId="{2D57BB57-8DA6-4A39-E5FB-DEFD85852474}"/>
          </ac:spMkLst>
        </pc:spChg>
        <pc:spChg chg="mod">
          <ac:chgData name="Emma Aldrich" userId="S::emal2471@colorado.edu::59d8273b-97e5-44ab-b762-fa020dca823b" providerId="AD" clId="Web-{E6C4BCD7-5B71-2967-331E-C739461C5E73}" dt="2022-12-06T17:07:37.644" v="41" actId="20577"/>
          <ac:spMkLst>
            <pc:docMk/>
            <pc:sldMk cId="3303389424" sldId="279"/>
            <ac:spMk id="21" creationId="{05907894-8A35-8E0D-D0B1-893ACD89233F}"/>
          </ac:spMkLst>
        </pc:spChg>
      </pc:sldChg>
      <pc:sldChg chg="addSp delSp modSp new">
        <pc:chgData name="Emma Aldrich" userId="S::emal2471@colorado.edu::59d8273b-97e5-44ab-b762-fa020dca823b" providerId="AD" clId="Web-{E6C4BCD7-5B71-2967-331E-C739461C5E73}" dt="2022-12-06T19:23:10.737" v="1419" actId="20577"/>
        <pc:sldMkLst>
          <pc:docMk/>
          <pc:sldMk cId="3985614029" sldId="280"/>
        </pc:sldMkLst>
        <pc:spChg chg="del mod">
          <ac:chgData name="Emma Aldrich" userId="S::emal2471@colorado.edu::59d8273b-97e5-44ab-b762-fa020dca823b" providerId="AD" clId="Web-{E6C4BCD7-5B71-2967-331E-C739461C5E73}" dt="2022-12-06T17:21:38.023" v="198"/>
          <ac:spMkLst>
            <pc:docMk/>
            <pc:sldMk cId="3985614029" sldId="280"/>
            <ac:spMk id="2" creationId="{5C01FDEA-65CE-9C90-3285-ED0764BBEF05}"/>
          </ac:spMkLst>
        </pc:spChg>
        <pc:spChg chg="del">
          <ac:chgData name="Emma Aldrich" userId="S::emal2471@colorado.edu::59d8273b-97e5-44ab-b762-fa020dca823b" providerId="AD" clId="Web-{E6C4BCD7-5B71-2967-331E-C739461C5E73}" dt="2022-12-06T17:17:10.095" v="166"/>
          <ac:spMkLst>
            <pc:docMk/>
            <pc:sldMk cId="3985614029" sldId="280"/>
            <ac:spMk id="3" creationId="{38A904AB-6018-FFDF-2E11-3F5033A8E11B}"/>
          </ac:spMkLst>
        </pc:spChg>
        <pc:spChg chg="add mod">
          <ac:chgData name="Emma Aldrich" userId="S::emal2471@colorado.edu::59d8273b-97e5-44ab-b762-fa020dca823b" providerId="AD" clId="Web-{E6C4BCD7-5B71-2967-331E-C739461C5E73}" dt="2022-12-06T17:21:38.023" v="198"/>
          <ac:spMkLst>
            <pc:docMk/>
            <pc:sldMk cId="3985614029" sldId="280"/>
            <ac:spMk id="8" creationId="{9B8F1842-F5A6-2070-0115-728DBBA24B58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0:11.561" v="1355" actId="1076"/>
          <ac:spMkLst>
            <pc:docMk/>
            <pc:sldMk cId="3985614029" sldId="280"/>
            <ac:spMk id="10" creationId="{746C67A8-7CFD-1F14-6899-832C70E870FD}"/>
          </ac:spMkLst>
        </pc:spChg>
        <pc:spChg chg="add del mod">
          <ac:chgData name="Emma Aldrich" userId="S::emal2471@colorado.edu::59d8273b-97e5-44ab-b762-fa020dca823b" providerId="AD" clId="Web-{E6C4BCD7-5B71-2967-331E-C739461C5E73}" dt="2022-12-06T19:20:03.343" v="1354"/>
          <ac:spMkLst>
            <pc:docMk/>
            <pc:sldMk cId="3985614029" sldId="280"/>
            <ac:spMk id="11" creationId="{432D3FD0-05D5-FAC4-39C3-E73C1D892493}"/>
          </ac:spMkLst>
        </pc:spChg>
        <pc:spChg chg="add mod ord">
          <ac:chgData name="Emma Aldrich" userId="S::emal2471@colorado.edu::59d8273b-97e5-44ab-b762-fa020dca823b" providerId="AD" clId="Web-{E6C4BCD7-5B71-2967-331E-C739461C5E73}" dt="2022-12-06T19:20:57.391" v="1379" actId="1076"/>
          <ac:spMkLst>
            <pc:docMk/>
            <pc:sldMk cId="3985614029" sldId="280"/>
            <ac:spMk id="12" creationId="{90DA5695-DAFF-6372-7CA2-9606CADD3467}"/>
          </ac:spMkLst>
        </pc:spChg>
        <pc:spChg chg="add del mod">
          <ac:chgData name="Emma Aldrich" userId="S::emal2471@colorado.edu::59d8273b-97e5-44ab-b762-fa020dca823b" providerId="AD" clId="Web-{E6C4BCD7-5B71-2967-331E-C739461C5E73}" dt="2022-12-06T19:20:01.217" v="1353"/>
          <ac:spMkLst>
            <pc:docMk/>
            <pc:sldMk cId="3985614029" sldId="280"/>
            <ac:spMk id="13" creationId="{10CA69F0-E5B6-4119-0032-7326127044CA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0:57.391" v="1380" actId="1076"/>
          <ac:spMkLst>
            <pc:docMk/>
            <pc:sldMk cId="3985614029" sldId="280"/>
            <ac:spMk id="16" creationId="{31623773-40F4-6DCB-6B08-AC8B7A078A5C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0:57.391" v="1381" actId="1076"/>
          <ac:spMkLst>
            <pc:docMk/>
            <pc:sldMk cId="3985614029" sldId="280"/>
            <ac:spMk id="19" creationId="{238A566A-7549-54A9-9036-C4E6F25774BB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0:57.406" v="1382" actId="1076"/>
          <ac:spMkLst>
            <pc:docMk/>
            <pc:sldMk cId="3985614029" sldId="280"/>
            <ac:spMk id="21" creationId="{E941E618-DA83-5F9C-A880-4BFE903BEB9B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1:33.579" v="1394" actId="1076"/>
          <ac:spMkLst>
            <pc:docMk/>
            <pc:sldMk cId="3985614029" sldId="280"/>
            <ac:spMk id="23" creationId="{EE938B57-BA11-4BCB-30A0-BD429BE1A168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2:09.705" v="1402" actId="20577"/>
          <ac:spMkLst>
            <pc:docMk/>
            <pc:sldMk cId="3985614029" sldId="280"/>
            <ac:spMk id="26" creationId="{53E322C1-5A24-5E5E-04C2-E54E70F3205D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2:37.690" v="1411" actId="20577"/>
          <ac:spMkLst>
            <pc:docMk/>
            <pc:sldMk cId="3985614029" sldId="280"/>
            <ac:spMk id="28" creationId="{14E948DD-074E-02B2-D793-A86C8F22D4F8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3:10.737" v="1419" actId="20577"/>
          <ac:spMkLst>
            <pc:docMk/>
            <pc:sldMk cId="3985614029" sldId="280"/>
            <ac:spMk id="30" creationId="{1E4C2682-D7E0-F043-B885-371151911F18}"/>
          </ac:spMkLst>
        </pc:spChg>
        <pc:picChg chg="add del mod">
          <ac:chgData name="Emma Aldrich" userId="S::emal2471@colorado.edu::59d8273b-97e5-44ab-b762-fa020dca823b" providerId="AD" clId="Web-{E6C4BCD7-5B71-2967-331E-C739461C5E73}" dt="2022-12-06T19:16:30.228" v="1282"/>
          <ac:picMkLst>
            <pc:docMk/>
            <pc:sldMk cId="3985614029" sldId="280"/>
            <ac:picMk id="4" creationId="{FFE903EF-2D11-F505-6B61-1922AF7B6AD5}"/>
          </ac:picMkLst>
        </pc:picChg>
        <pc:picChg chg="add del mod">
          <ac:chgData name="Emma Aldrich" userId="S::emal2471@colorado.edu::59d8273b-97e5-44ab-b762-fa020dca823b" providerId="AD" clId="Web-{E6C4BCD7-5B71-2967-331E-C739461C5E73}" dt="2022-12-06T19:16:32.291" v="1283"/>
          <ac:picMkLst>
            <pc:docMk/>
            <pc:sldMk cId="3985614029" sldId="280"/>
            <ac:picMk id="5" creationId="{41DD3993-7043-B68A-1087-53791C97AD98}"/>
          </ac:picMkLst>
        </pc:picChg>
        <pc:picChg chg="add del mod">
          <ac:chgData name="Emma Aldrich" userId="S::emal2471@colorado.edu::59d8273b-97e5-44ab-b762-fa020dca823b" providerId="AD" clId="Web-{E6C4BCD7-5B71-2967-331E-C739461C5E73}" dt="2022-12-06T19:16:33.150" v="1284"/>
          <ac:picMkLst>
            <pc:docMk/>
            <pc:sldMk cId="3985614029" sldId="280"/>
            <ac:picMk id="6" creationId="{4D0746DD-30F0-7E36-5552-093D78DD5F39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20:18.968" v="1357" actId="1076"/>
          <ac:picMkLst>
            <pc:docMk/>
            <pc:sldMk cId="3985614029" sldId="280"/>
            <ac:picMk id="14" creationId="{039E38F5-FB68-8677-2642-C8AC0D08690F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20:18.983" v="1358" actId="1076"/>
          <ac:picMkLst>
            <pc:docMk/>
            <pc:sldMk cId="3985614029" sldId="280"/>
            <ac:picMk id="15" creationId="{DE437DC6-74B4-EAF6-9174-2A5A72CA47B7}"/>
          </ac:picMkLst>
        </pc:picChg>
        <pc:picChg chg="add mod ord">
          <ac:chgData name="Emma Aldrich" userId="S::emal2471@colorado.edu::59d8273b-97e5-44ab-b762-fa020dca823b" providerId="AD" clId="Web-{E6C4BCD7-5B71-2967-331E-C739461C5E73}" dt="2022-12-06T19:20:49.140" v="1368"/>
          <ac:picMkLst>
            <pc:docMk/>
            <pc:sldMk cId="3985614029" sldId="280"/>
            <ac:picMk id="17" creationId="{748DD4F3-839F-9E79-5673-3E20C825FFBE}"/>
          </ac:picMkLst>
        </pc:picChg>
        <pc:picChg chg="add del mod">
          <ac:chgData name="Emma Aldrich" userId="S::emal2471@colorado.edu::59d8273b-97e5-44ab-b762-fa020dca823b" providerId="AD" clId="Web-{E6C4BCD7-5B71-2967-331E-C739461C5E73}" dt="2022-12-06T19:19:11.732" v="1319"/>
          <ac:picMkLst>
            <pc:docMk/>
            <pc:sldMk cId="3985614029" sldId="280"/>
            <ac:picMk id="18" creationId="{34DF5C39-20F4-DB2F-0544-56D2F83C6898}"/>
          </ac:picMkLst>
        </pc:picChg>
        <pc:picChg chg="add mod ord">
          <ac:chgData name="Emma Aldrich" userId="S::emal2471@colorado.edu::59d8273b-97e5-44ab-b762-fa020dca823b" providerId="AD" clId="Web-{E6C4BCD7-5B71-2967-331E-C739461C5E73}" dt="2022-12-06T19:20:49.234" v="1370"/>
          <ac:picMkLst>
            <pc:docMk/>
            <pc:sldMk cId="3985614029" sldId="280"/>
            <ac:picMk id="20" creationId="{F4F177C1-3548-951E-313A-AEE34CDB459B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21:15.141" v="1384" actId="1076"/>
          <ac:picMkLst>
            <pc:docMk/>
            <pc:sldMk cId="3985614029" sldId="280"/>
            <ac:picMk id="22" creationId="{B4121A38-D0A5-BD3E-9E5B-402365799A3E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21:47.673" v="1396" actId="1076"/>
          <ac:picMkLst>
            <pc:docMk/>
            <pc:sldMk cId="3985614029" sldId="280"/>
            <ac:picMk id="24" creationId="{6C79547B-1640-9A01-74BC-9CF5E1ECFA87}"/>
          </ac:picMkLst>
        </pc:picChg>
        <pc:picChg chg="add del mod">
          <ac:chgData name="Emma Aldrich" userId="S::emal2471@colorado.edu::59d8273b-97e5-44ab-b762-fa020dca823b" providerId="AD" clId="Web-{E6C4BCD7-5B71-2967-331E-C739461C5E73}" dt="2022-12-06T19:21:53.017" v="1398"/>
          <ac:picMkLst>
            <pc:docMk/>
            <pc:sldMk cId="3985614029" sldId="280"/>
            <ac:picMk id="25" creationId="{A0646AAE-7F06-D20A-9511-D44E1F0E245A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22:26.971" v="1404" actId="1076"/>
          <ac:picMkLst>
            <pc:docMk/>
            <pc:sldMk cId="3985614029" sldId="280"/>
            <ac:picMk id="27" creationId="{1F02E4BD-EC92-2DE9-904E-EECC33B34D46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22:52.050" v="1413" actId="1076"/>
          <ac:picMkLst>
            <pc:docMk/>
            <pc:sldMk cId="3985614029" sldId="280"/>
            <ac:picMk id="29" creationId="{4F023281-81F7-1F1E-11F3-EDF29F28D625}"/>
          </ac:picMkLst>
        </pc:picChg>
      </pc:sldChg>
      <pc:sldChg chg="addSp delSp modSp new">
        <pc:chgData name="Emma Aldrich" userId="S::emal2471@colorado.edu::59d8273b-97e5-44ab-b762-fa020dca823b" providerId="AD" clId="Web-{E6C4BCD7-5B71-2967-331E-C739461C5E73}" dt="2022-12-06T19:25:11.959" v="1487" actId="1076"/>
        <pc:sldMkLst>
          <pc:docMk/>
          <pc:sldMk cId="4029266874" sldId="281"/>
        </pc:sldMkLst>
        <pc:spChg chg="del">
          <ac:chgData name="Emma Aldrich" userId="S::emal2471@colorado.edu::59d8273b-97e5-44ab-b762-fa020dca823b" providerId="AD" clId="Web-{E6C4BCD7-5B71-2967-331E-C739461C5E73}" dt="2022-12-06T17:20:08.474" v="188"/>
          <ac:spMkLst>
            <pc:docMk/>
            <pc:sldMk cId="4029266874" sldId="281"/>
            <ac:spMk id="3" creationId="{ED223DE6-EB94-B97B-D787-AA7D97BD8923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02:41.506" v="1261" actId="20577"/>
          <ac:spMkLst>
            <pc:docMk/>
            <pc:sldMk cId="4029266874" sldId="281"/>
            <ac:spMk id="6" creationId="{46146D5B-C500-B082-2156-159E3B13EFFE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4:44.505" v="1461" actId="1076"/>
          <ac:spMkLst>
            <pc:docMk/>
            <pc:sldMk cId="4029266874" sldId="281"/>
            <ac:spMk id="8" creationId="{A70AA9D3-8638-786A-0CA9-064CB696598F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4:44.536" v="1462" actId="1076"/>
          <ac:spMkLst>
            <pc:docMk/>
            <pc:sldMk cId="4029266874" sldId="281"/>
            <ac:spMk id="10" creationId="{6EA188A8-7525-E339-F876-21E142D9AEE6}"/>
          </ac:spMkLst>
        </pc:spChg>
        <pc:spChg chg="add del mod">
          <ac:chgData name="Emma Aldrich" userId="S::emal2471@colorado.edu::59d8273b-97e5-44ab-b762-fa020dca823b" providerId="AD" clId="Web-{E6C4BCD7-5B71-2967-331E-C739461C5E73}" dt="2022-12-06T19:23:17.300" v="1421"/>
          <ac:spMkLst>
            <pc:docMk/>
            <pc:sldMk cId="4029266874" sldId="281"/>
            <ac:spMk id="12" creationId="{7DD728A9-636E-A82C-1F43-7818CA61C5F0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4:51.740" v="1468" actId="1076"/>
          <ac:spMkLst>
            <pc:docMk/>
            <pc:sldMk cId="4029266874" sldId="281"/>
            <ac:spMk id="17" creationId="{8D34D471-1E01-2DED-4DD3-43DD8BB8A57E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25:11.959" v="1487" actId="1076"/>
          <ac:spMkLst>
            <pc:docMk/>
            <pc:sldMk cId="4029266874" sldId="281"/>
            <ac:spMk id="18" creationId="{B5B3C5BC-D423-8D1F-CF50-7E2004EF306D}"/>
          </ac:spMkLst>
        </pc:spChg>
        <pc:picChg chg="add del mod ord">
          <ac:chgData name="Emma Aldrich" userId="S::emal2471@colorado.edu::59d8273b-97e5-44ab-b762-fa020dca823b" providerId="AD" clId="Web-{E6C4BCD7-5B71-2967-331E-C739461C5E73}" dt="2022-12-06T19:23:14.878" v="1420"/>
          <ac:picMkLst>
            <pc:docMk/>
            <pc:sldMk cId="4029266874" sldId="281"/>
            <ac:picMk id="4" creationId="{8C7315FD-03AD-25A2-4771-CC59C4B1EC38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24:44.552" v="1463" actId="1076"/>
          <ac:picMkLst>
            <pc:docMk/>
            <pc:sldMk cId="4029266874" sldId="281"/>
            <ac:picMk id="13" creationId="{E2B56B50-93D6-C2D3-5412-F53DCFC50214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24:44.568" v="1464" actId="1076"/>
          <ac:picMkLst>
            <pc:docMk/>
            <pc:sldMk cId="4029266874" sldId="281"/>
            <ac:picMk id="14" creationId="{4317719C-5C96-33F0-2DAE-1A0518D38BB5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24:51.693" v="1467" actId="1076"/>
          <ac:picMkLst>
            <pc:docMk/>
            <pc:sldMk cId="4029266874" sldId="281"/>
            <ac:picMk id="16" creationId="{CB2AEC17-862E-CB52-4BB7-44899DE3BE39}"/>
          </ac:picMkLst>
        </pc:picChg>
      </pc:sldChg>
      <pc:sldChg chg="addSp delSp modSp new ord">
        <pc:chgData name="Emma Aldrich" userId="S::emal2471@colorado.edu::59d8273b-97e5-44ab-b762-fa020dca823b" providerId="AD" clId="Web-{E6C4BCD7-5B71-2967-331E-C739461C5E73}" dt="2022-12-06T18:28:43.256" v="730" actId="20577"/>
        <pc:sldMkLst>
          <pc:docMk/>
          <pc:sldMk cId="4046683496" sldId="282"/>
        </pc:sldMkLst>
        <pc:spChg chg="del mod">
          <ac:chgData name="Emma Aldrich" userId="S::emal2471@colorado.edu::59d8273b-97e5-44ab-b762-fa020dca823b" providerId="AD" clId="Web-{E6C4BCD7-5B71-2967-331E-C739461C5E73}" dt="2022-12-06T17:30:08.191" v="314"/>
          <ac:spMkLst>
            <pc:docMk/>
            <pc:sldMk cId="4046683496" sldId="282"/>
            <ac:spMk id="2" creationId="{8C26C6E5-42B6-CFB0-3C2D-1FD6CBB8882A}"/>
          </ac:spMkLst>
        </pc:spChg>
        <pc:spChg chg="del">
          <ac:chgData name="Emma Aldrich" userId="S::emal2471@colorado.edu::59d8273b-97e5-44ab-b762-fa020dca823b" providerId="AD" clId="Web-{E6C4BCD7-5B71-2967-331E-C739461C5E73}" dt="2022-12-06T17:29:46.581" v="305"/>
          <ac:spMkLst>
            <pc:docMk/>
            <pc:sldMk cId="4046683496" sldId="282"/>
            <ac:spMk id="3" creationId="{08D66743-4CBC-B6BD-8386-BBF5C40796ED}"/>
          </ac:spMkLst>
        </pc:spChg>
        <pc:spChg chg="add mod">
          <ac:chgData name="Emma Aldrich" userId="S::emal2471@colorado.edu::59d8273b-97e5-44ab-b762-fa020dca823b" providerId="AD" clId="Web-{E6C4BCD7-5B71-2967-331E-C739461C5E73}" dt="2022-12-06T17:52:45.660" v="502" actId="20577"/>
          <ac:spMkLst>
            <pc:docMk/>
            <pc:sldMk cId="4046683496" sldId="282"/>
            <ac:spMk id="6" creationId="{5104C299-0879-CC37-5D7D-4E96D4E74C27}"/>
          </ac:spMkLst>
        </pc:spChg>
        <pc:spChg chg="add del mod">
          <ac:chgData name="Emma Aldrich" userId="S::emal2471@colorado.edu::59d8273b-97e5-44ab-b762-fa020dca823b" providerId="AD" clId="Web-{E6C4BCD7-5B71-2967-331E-C739461C5E73}" dt="2022-12-06T17:30:11.347" v="315"/>
          <ac:spMkLst>
            <pc:docMk/>
            <pc:sldMk cId="4046683496" sldId="282"/>
            <ac:spMk id="8" creationId="{6130DC34-9DC1-3694-2A00-0A4D507DFF52}"/>
          </ac:spMkLst>
        </pc:spChg>
        <pc:spChg chg="add mod">
          <ac:chgData name="Emma Aldrich" userId="S::emal2471@colorado.edu::59d8273b-97e5-44ab-b762-fa020dca823b" providerId="AD" clId="Web-{E6C4BCD7-5B71-2967-331E-C739461C5E73}" dt="2022-12-06T18:28:43.256" v="730" actId="20577"/>
          <ac:spMkLst>
            <pc:docMk/>
            <pc:sldMk cId="4046683496" sldId="282"/>
            <ac:spMk id="9" creationId="{60B91685-EC6C-2ABC-F91F-A1CC765EE4D9}"/>
          </ac:spMkLst>
        </pc:spChg>
        <pc:picChg chg="add mod ord">
          <ac:chgData name="Emma Aldrich" userId="S::emal2471@colorado.edu::59d8273b-97e5-44ab-b762-fa020dca823b" providerId="AD" clId="Web-{E6C4BCD7-5B71-2967-331E-C739461C5E73}" dt="2022-12-06T17:35:34.058" v="323" actId="1076"/>
          <ac:picMkLst>
            <pc:docMk/>
            <pc:sldMk cId="4046683496" sldId="282"/>
            <ac:picMk id="4" creationId="{4CA745AD-0C1E-22C6-EABB-633A18687EB0}"/>
          </ac:picMkLst>
        </pc:picChg>
      </pc:sldChg>
      <pc:sldChg chg="addSp delSp modSp new ord">
        <pc:chgData name="Emma Aldrich" userId="S::emal2471@colorado.edu::59d8273b-97e5-44ab-b762-fa020dca823b" providerId="AD" clId="Web-{E6C4BCD7-5B71-2967-331E-C739461C5E73}" dt="2022-12-06T19:39:26.822" v="1534" actId="1076"/>
        <pc:sldMkLst>
          <pc:docMk/>
          <pc:sldMk cId="1327227172" sldId="283"/>
        </pc:sldMkLst>
        <pc:spChg chg="del mod">
          <ac:chgData name="Emma Aldrich" userId="S::emal2471@colorado.edu::59d8273b-97e5-44ab-b762-fa020dca823b" providerId="AD" clId="Web-{E6C4BCD7-5B71-2967-331E-C739461C5E73}" dt="2022-12-06T19:25:22.287" v="1488"/>
          <ac:spMkLst>
            <pc:docMk/>
            <pc:sldMk cId="1327227172" sldId="283"/>
            <ac:spMk id="3" creationId="{7B33F68A-1617-9185-4469-2BDDE2E0D254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02:04.021" v="1234" actId="20577"/>
          <ac:spMkLst>
            <pc:docMk/>
            <pc:sldMk cId="1327227172" sldId="283"/>
            <ac:spMk id="5" creationId="{4B76A04B-DA49-725E-4F7F-9F34A0AA8D00}"/>
          </ac:spMkLst>
        </pc:spChg>
        <pc:spChg chg="add del mod">
          <ac:chgData name="Emma Aldrich" userId="S::emal2471@colorado.edu::59d8273b-97e5-44ab-b762-fa020dca823b" providerId="AD" clId="Web-{E6C4BCD7-5B71-2967-331E-C739461C5E73}" dt="2022-12-06T19:25:49.647" v="1489"/>
          <ac:spMkLst>
            <pc:docMk/>
            <pc:sldMk cId="1327227172" sldId="283"/>
            <ac:spMk id="7" creationId="{FA1AD485-8ED0-BD97-9E5A-52D0D40DEE88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39:26.822" v="1534" actId="1076"/>
          <ac:spMkLst>
            <pc:docMk/>
            <pc:sldMk cId="1327227172" sldId="283"/>
            <ac:spMk id="12" creationId="{47EC484C-0626-AFE8-E4C3-239673F1988C}"/>
          </ac:spMkLst>
        </pc:spChg>
        <pc:spChg chg="add mod">
          <ac:chgData name="Emma Aldrich" userId="S::emal2471@colorado.edu::59d8273b-97e5-44ab-b762-fa020dca823b" providerId="AD" clId="Web-{E6C4BCD7-5B71-2967-331E-C739461C5E73}" dt="2022-12-06T19:39:21.838" v="1533" actId="1076"/>
          <ac:spMkLst>
            <pc:docMk/>
            <pc:sldMk cId="1327227172" sldId="283"/>
            <ac:spMk id="14" creationId="{AE286B45-2EB6-857E-5688-601546B994C2}"/>
          </ac:spMkLst>
        </pc:spChg>
        <pc:picChg chg="add mod">
          <ac:chgData name="Emma Aldrich" userId="S::emal2471@colorado.edu::59d8273b-97e5-44ab-b762-fa020dca823b" providerId="AD" clId="Web-{E6C4BCD7-5B71-2967-331E-C739461C5E73}" dt="2022-12-06T19:26:18.132" v="1498" actId="1076"/>
          <ac:picMkLst>
            <pc:docMk/>
            <pc:sldMk cId="1327227172" sldId="283"/>
            <ac:picMk id="8" creationId="{154F2165-99C2-681F-01F4-88A32919954B}"/>
          </ac:picMkLst>
        </pc:picChg>
        <pc:picChg chg="add del mod">
          <ac:chgData name="Emma Aldrich" userId="S::emal2471@colorado.edu::59d8273b-97e5-44ab-b762-fa020dca823b" providerId="AD" clId="Web-{E6C4BCD7-5B71-2967-331E-C739461C5E73}" dt="2022-12-06T19:26:05.148" v="1493"/>
          <ac:picMkLst>
            <pc:docMk/>
            <pc:sldMk cId="1327227172" sldId="283"/>
            <ac:picMk id="9" creationId="{F5AD2B2A-0D7D-459E-F545-B1410381A114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9:26:26.398" v="1501" actId="14100"/>
          <ac:picMkLst>
            <pc:docMk/>
            <pc:sldMk cId="1327227172" sldId="283"/>
            <ac:picMk id="10" creationId="{F86910DC-9F89-7DF5-7017-A6159A7F0EB9}"/>
          </ac:picMkLst>
        </pc:picChg>
      </pc:sldChg>
      <pc:sldChg chg="addSp delSp modSp new del">
        <pc:chgData name="Emma Aldrich" userId="S::emal2471@colorado.edu::59d8273b-97e5-44ab-b762-fa020dca823b" providerId="AD" clId="Web-{E6C4BCD7-5B71-2967-331E-C739461C5E73}" dt="2022-12-06T18:42:43.041" v="1096"/>
        <pc:sldMkLst>
          <pc:docMk/>
          <pc:sldMk cId="3313436916" sldId="283"/>
        </pc:sldMkLst>
        <pc:spChg chg="del">
          <ac:chgData name="Emma Aldrich" userId="S::emal2471@colorado.edu::59d8273b-97e5-44ab-b762-fa020dca823b" providerId="AD" clId="Web-{E6C4BCD7-5B71-2967-331E-C739461C5E73}" dt="2022-12-06T17:58:01.479" v="521"/>
          <ac:spMkLst>
            <pc:docMk/>
            <pc:sldMk cId="3313436916" sldId="283"/>
            <ac:spMk id="2" creationId="{8A9D0AD2-07DD-A6C3-0ACC-6AE08876010D}"/>
          </ac:spMkLst>
        </pc:spChg>
        <pc:spChg chg="mod">
          <ac:chgData name="Emma Aldrich" userId="S::emal2471@colorado.edu::59d8273b-97e5-44ab-b762-fa020dca823b" providerId="AD" clId="Web-{E6C4BCD7-5B71-2967-331E-C739461C5E73}" dt="2022-12-06T18:02:42.564" v="584" actId="20577"/>
          <ac:spMkLst>
            <pc:docMk/>
            <pc:sldMk cId="3313436916" sldId="283"/>
            <ac:spMk id="3" creationId="{A59D5BCC-1879-E24C-0065-2F6F5B67E528}"/>
          </ac:spMkLst>
        </pc:spChg>
        <pc:spChg chg="add">
          <ac:chgData name="Emma Aldrich" userId="S::emal2471@colorado.edu::59d8273b-97e5-44ab-b762-fa020dca823b" providerId="AD" clId="Web-{E6C4BCD7-5B71-2967-331E-C739461C5E73}" dt="2022-12-06T17:57:59.120" v="520"/>
          <ac:spMkLst>
            <pc:docMk/>
            <pc:sldMk cId="3313436916" sldId="283"/>
            <ac:spMk id="5" creationId="{1D6D69F9-C8E4-5EDF-BBFE-565F9603233B}"/>
          </ac:spMkLst>
        </pc:spChg>
        <pc:grpChg chg="add mod">
          <ac:chgData name="Emma Aldrich" userId="S::emal2471@colorado.edu::59d8273b-97e5-44ab-b762-fa020dca823b" providerId="AD" clId="Web-{E6C4BCD7-5B71-2967-331E-C739461C5E73}" dt="2022-12-06T18:03:24.409" v="592" actId="1076"/>
          <ac:grpSpMkLst>
            <pc:docMk/>
            <pc:sldMk cId="3313436916" sldId="283"/>
            <ac:grpSpMk id="8" creationId="{EA5EB1FE-AB81-1243-33B8-466638A62154}"/>
          </ac:grpSpMkLst>
        </pc:grpChg>
        <pc:picChg chg="add mod">
          <ac:chgData name="Emma Aldrich" userId="S::emal2471@colorado.edu::59d8273b-97e5-44ab-b762-fa020dca823b" providerId="AD" clId="Web-{E6C4BCD7-5B71-2967-331E-C739461C5E73}" dt="2022-12-06T18:00:10.592" v="548" actId="14100"/>
          <ac:picMkLst>
            <pc:docMk/>
            <pc:sldMk cId="3313436916" sldId="283"/>
            <ac:picMk id="6" creationId="{B74B74A1-6BF7-0A4C-0BA4-8FDBAD8EB7D1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8:00:18.748" v="550" actId="1076"/>
          <ac:picMkLst>
            <pc:docMk/>
            <pc:sldMk cId="3313436916" sldId="283"/>
            <ac:picMk id="7" creationId="{A2E7D016-B62C-A08D-A8D1-C4CF4D2DB661}"/>
          </ac:picMkLst>
        </pc:picChg>
        <pc:picChg chg="add mod">
          <ac:chgData name="Emma Aldrich" userId="S::emal2471@colorado.edu::59d8273b-97e5-44ab-b762-fa020dca823b" providerId="AD" clId="Web-{E6C4BCD7-5B71-2967-331E-C739461C5E73}" dt="2022-12-06T18:03:22.971" v="591" actId="14100"/>
          <ac:picMkLst>
            <pc:docMk/>
            <pc:sldMk cId="3313436916" sldId="283"/>
            <ac:picMk id="9" creationId="{F3C81BC1-DFC4-19E3-D9DB-6D97E9BA5986}"/>
          </ac:picMkLst>
        </pc:picChg>
      </pc:sldChg>
    </pc:docChg>
  </pc:docChgLst>
  <pc:docChgLst>
    <pc:chgData name="Henry Jacob Waldstreicher" userId="S::hewa5748@colorado.edu::86b05b73-4271-4197-b8d7-8deffec6723b" providerId="AD" clId="Web-{5AEA13E3-34C4-29F6-4E87-828267B1712F}"/>
    <pc:docChg chg="addSld delSld modSld">
      <pc:chgData name="Henry Jacob Waldstreicher" userId="S::hewa5748@colorado.edu::86b05b73-4271-4197-b8d7-8deffec6723b" providerId="AD" clId="Web-{5AEA13E3-34C4-29F6-4E87-828267B1712F}" dt="2022-09-20T17:51:35.235" v="201" actId="20577"/>
      <pc:docMkLst>
        <pc:docMk/>
      </pc:docMkLst>
      <pc:sldChg chg="modSp">
        <pc:chgData name="Henry Jacob Waldstreicher" userId="S::hewa5748@colorado.edu::86b05b73-4271-4197-b8d7-8deffec6723b" providerId="AD" clId="Web-{5AEA13E3-34C4-29F6-4E87-828267B1712F}" dt="2022-09-20T17:51:35.235" v="201" actId="20577"/>
        <pc:sldMkLst>
          <pc:docMk/>
          <pc:sldMk cId="1771166255" sldId="258"/>
        </pc:sldMkLst>
        <pc:spChg chg="mod">
          <ac:chgData name="Henry Jacob Waldstreicher" userId="S::hewa5748@colorado.edu::86b05b73-4271-4197-b8d7-8deffec6723b" providerId="AD" clId="Web-{5AEA13E3-34C4-29F6-4E87-828267B1712F}" dt="2022-09-20T17:51:35.235" v="201" actId="20577"/>
          <ac:spMkLst>
            <pc:docMk/>
            <pc:sldMk cId="1771166255" sldId="258"/>
            <ac:spMk id="3" creationId="{2655CF0B-F61D-5802-928B-6B7353237F3D}"/>
          </ac:spMkLst>
        </pc:spChg>
      </pc:sldChg>
      <pc:sldChg chg="modSp">
        <pc:chgData name="Henry Jacob Waldstreicher" userId="S::hewa5748@colorado.edu::86b05b73-4271-4197-b8d7-8deffec6723b" providerId="AD" clId="Web-{5AEA13E3-34C4-29F6-4E87-828267B1712F}" dt="2022-09-20T17:45:48.057" v="157" actId="20577"/>
        <pc:sldMkLst>
          <pc:docMk/>
          <pc:sldMk cId="3549348294" sldId="259"/>
        </pc:sldMkLst>
        <pc:spChg chg="mod">
          <ac:chgData name="Henry Jacob Waldstreicher" userId="S::hewa5748@colorado.edu::86b05b73-4271-4197-b8d7-8deffec6723b" providerId="AD" clId="Web-{5AEA13E3-34C4-29F6-4E87-828267B1712F}" dt="2022-09-20T17:45:48.057" v="157" actId="20577"/>
          <ac:spMkLst>
            <pc:docMk/>
            <pc:sldMk cId="3549348294" sldId="259"/>
            <ac:spMk id="3" creationId="{9A633304-57E7-11B7-B609-5B37792C38E3}"/>
          </ac:spMkLst>
        </pc:spChg>
      </pc:sldChg>
      <pc:sldChg chg="modSp new del">
        <pc:chgData name="Henry Jacob Waldstreicher" userId="S::hewa5748@colorado.edu::86b05b73-4271-4197-b8d7-8deffec6723b" providerId="AD" clId="Web-{5AEA13E3-34C4-29F6-4E87-828267B1712F}" dt="2022-09-20T17:28:16.334" v="15"/>
        <pc:sldMkLst>
          <pc:docMk/>
          <pc:sldMk cId="3557480947" sldId="261"/>
        </pc:sldMkLst>
        <pc:spChg chg="mod">
          <ac:chgData name="Henry Jacob Waldstreicher" userId="S::hewa5748@colorado.edu::86b05b73-4271-4197-b8d7-8deffec6723b" providerId="AD" clId="Web-{5AEA13E3-34C4-29F6-4E87-828267B1712F}" dt="2022-09-20T17:28:07.193" v="14" actId="20577"/>
          <ac:spMkLst>
            <pc:docMk/>
            <pc:sldMk cId="3557480947" sldId="261"/>
            <ac:spMk id="2" creationId="{3B4CBEBF-EE47-E334-B25D-333DD6C38A9C}"/>
          </ac:spMkLst>
        </pc:spChg>
      </pc:sldChg>
      <pc:sldChg chg="modSp new">
        <pc:chgData name="Henry Jacob Waldstreicher" userId="S::hewa5748@colorado.edu::86b05b73-4271-4197-b8d7-8deffec6723b" providerId="AD" clId="Web-{5AEA13E3-34C4-29F6-4E87-828267B1712F}" dt="2022-09-20T17:39:55.050" v="132" actId="20577"/>
        <pc:sldMkLst>
          <pc:docMk/>
          <pc:sldMk cId="3959702101" sldId="263"/>
        </pc:sldMkLst>
        <pc:spChg chg="mod">
          <ac:chgData name="Henry Jacob Waldstreicher" userId="S::hewa5748@colorado.edu::86b05b73-4271-4197-b8d7-8deffec6723b" providerId="AD" clId="Web-{5AEA13E3-34C4-29F6-4E87-828267B1712F}" dt="2022-09-20T17:33:23.074" v="22" actId="20577"/>
          <ac:spMkLst>
            <pc:docMk/>
            <pc:sldMk cId="3959702101" sldId="263"/>
            <ac:spMk id="2" creationId="{8CA1DD69-F43C-57A5-24B3-937426FD1287}"/>
          </ac:spMkLst>
        </pc:spChg>
        <pc:spChg chg="mod">
          <ac:chgData name="Henry Jacob Waldstreicher" userId="S::hewa5748@colorado.edu::86b05b73-4271-4197-b8d7-8deffec6723b" providerId="AD" clId="Web-{5AEA13E3-34C4-29F6-4E87-828267B1712F}" dt="2022-09-20T17:39:55.050" v="132" actId="20577"/>
          <ac:spMkLst>
            <pc:docMk/>
            <pc:sldMk cId="3959702101" sldId="263"/>
            <ac:spMk id="3" creationId="{63180935-E833-830C-1D15-207C9BD9C6E0}"/>
          </ac:spMkLst>
        </pc:spChg>
      </pc:sldChg>
    </pc:docChg>
  </pc:docChgLst>
  <pc:docChgLst>
    <pc:chgData name="Jiaxin Liu" userId="S::jili5044@colorado.edu::31efa46e-f4e2-4a39-9da5-9a2825828339" providerId="AD" clId="Web-{AB6E0ABC-4DB8-9303-8BAE-58A9D84380E5}"/>
    <pc:docChg chg="modSld">
      <pc:chgData name="Jiaxin Liu" userId="S::jili5044@colorado.edu::31efa46e-f4e2-4a39-9da5-9a2825828339" providerId="AD" clId="Web-{AB6E0ABC-4DB8-9303-8BAE-58A9D84380E5}" dt="2022-09-27T08:06:53.122" v="123" actId="1076"/>
      <pc:docMkLst>
        <pc:docMk/>
      </pc:docMkLst>
      <pc:sldChg chg="addSp delSp modSp">
        <pc:chgData name="Jiaxin Liu" userId="S::jili5044@colorado.edu::31efa46e-f4e2-4a39-9da5-9a2825828339" providerId="AD" clId="Web-{AB6E0ABC-4DB8-9303-8BAE-58A9D84380E5}" dt="2022-09-27T07:37:25.875" v="63" actId="20577"/>
        <pc:sldMkLst>
          <pc:docMk/>
          <pc:sldMk cId="2226791783" sldId="260"/>
        </pc:sldMkLst>
        <pc:spChg chg="mod">
          <ac:chgData name="Jiaxin Liu" userId="S::jili5044@colorado.edu::31efa46e-f4e2-4a39-9da5-9a2825828339" providerId="AD" clId="Web-{AB6E0ABC-4DB8-9303-8BAE-58A9D84380E5}" dt="2022-09-27T07:37:25.875" v="63" actId="20577"/>
          <ac:spMkLst>
            <pc:docMk/>
            <pc:sldMk cId="2226791783" sldId="260"/>
            <ac:spMk id="3" creationId="{AF496AD5-A2A3-D7FF-4CFE-04FFEF6ACE3F}"/>
          </ac:spMkLst>
        </pc:spChg>
        <pc:picChg chg="add mod modCrop">
          <ac:chgData name="Jiaxin Liu" userId="S::jili5044@colorado.edu::31efa46e-f4e2-4a39-9da5-9a2825828339" providerId="AD" clId="Web-{AB6E0ABC-4DB8-9303-8BAE-58A9D84380E5}" dt="2022-09-27T07:36:28.624" v="36" actId="14100"/>
          <ac:picMkLst>
            <pc:docMk/>
            <pc:sldMk cId="2226791783" sldId="260"/>
            <ac:picMk id="4" creationId="{659E4CB0-CC3B-16D2-3F79-78C771482397}"/>
          </ac:picMkLst>
        </pc:picChg>
        <pc:picChg chg="add del mod">
          <ac:chgData name="Jiaxin Liu" userId="S::jili5044@colorado.edu::31efa46e-f4e2-4a39-9da5-9a2825828339" providerId="AD" clId="Web-{AB6E0ABC-4DB8-9303-8BAE-58A9D84380E5}" dt="2022-09-27T07:31:59.854" v="23"/>
          <ac:picMkLst>
            <pc:docMk/>
            <pc:sldMk cId="2226791783" sldId="260"/>
            <ac:picMk id="5" creationId="{4F5E8523-B8F2-02B7-FEF3-81FC77115D7F}"/>
          </ac:picMkLst>
        </pc:picChg>
        <pc:picChg chg="add mod">
          <ac:chgData name="Jiaxin Liu" userId="S::jili5044@colorado.edu::31efa46e-f4e2-4a39-9da5-9a2825828339" providerId="AD" clId="Web-{AB6E0ABC-4DB8-9303-8BAE-58A9D84380E5}" dt="2022-09-27T07:35:15.279" v="30" actId="1076"/>
          <ac:picMkLst>
            <pc:docMk/>
            <pc:sldMk cId="2226791783" sldId="260"/>
            <ac:picMk id="6" creationId="{ACE6A392-9B16-1241-7BEB-715302B66BD2}"/>
          </ac:picMkLst>
        </pc:picChg>
        <pc:picChg chg="add mod modCrop">
          <ac:chgData name="Jiaxin Liu" userId="S::jili5044@colorado.edu::31efa46e-f4e2-4a39-9da5-9a2825828339" providerId="AD" clId="Web-{AB6E0ABC-4DB8-9303-8BAE-58A9D84380E5}" dt="2022-09-27T07:35:49.014" v="33"/>
          <ac:picMkLst>
            <pc:docMk/>
            <pc:sldMk cId="2226791783" sldId="260"/>
            <ac:picMk id="7" creationId="{67EF7B9D-C874-B1D3-F213-0F68EA9C34F2}"/>
          </ac:picMkLst>
        </pc:picChg>
      </pc:sldChg>
      <pc:sldChg chg="addSp delSp modSp">
        <pc:chgData name="Jiaxin Liu" userId="S::jili5044@colorado.edu::31efa46e-f4e2-4a39-9da5-9a2825828339" providerId="AD" clId="Web-{AB6E0ABC-4DB8-9303-8BAE-58A9D84380E5}" dt="2022-09-27T08:06:53.122" v="123" actId="1076"/>
        <pc:sldMkLst>
          <pc:docMk/>
          <pc:sldMk cId="3959702101" sldId="263"/>
        </pc:sldMkLst>
        <pc:spChg chg="mod">
          <ac:chgData name="Jiaxin Liu" userId="S::jili5044@colorado.edu::31efa46e-f4e2-4a39-9da5-9a2825828339" providerId="AD" clId="Web-{AB6E0ABC-4DB8-9303-8BAE-58A9D84380E5}" dt="2022-09-27T07:53:18.421" v="67" actId="20577"/>
          <ac:spMkLst>
            <pc:docMk/>
            <pc:sldMk cId="3959702101" sldId="263"/>
            <ac:spMk id="3" creationId="{63180935-E833-830C-1D15-207C9BD9C6E0}"/>
          </ac:spMkLst>
        </pc:spChg>
        <pc:spChg chg="add mod">
          <ac:chgData name="Jiaxin Liu" userId="S::jili5044@colorado.edu::31efa46e-f4e2-4a39-9da5-9a2825828339" providerId="AD" clId="Web-{AB6E0ABC-4DB8-9303-8BAE-58A9D84380E5}" dt="2022-09-27T08:06:53.122" v="123" actId="1076"/>
          <ac:spMkLst>
            <pc:docMk/>
            <pc:sldMk cId="3959702101" sldId="263"/>
            <ac:spMk id="7" creationId="{28B8E86D-FE80-B28D-487E-2750E08F28F9}"/>
          </ac:spMkLst>
        </pc:spChg>
        <pc:spChg chg="add mod">
          <ac:chgData name="Jiaxin Liu" userId="S::jili5044@colorado.edu::31efa46e-f4e2-4a39-9da5-9a2825828339" providerId="AD" clId="Web-{AB6E0ABC-4DB8-9303-8BAE-58A9D84380E5}" dt="2022-09-27T08:06:37.622" v="121" actId="20577"/>
          <ac:spMkLst>
            <pc:docMk/>
            <pc:sldMk cId="3959702101" sldId="263"/>
            <ac:spMk id="8" creationId="{91980D39-C6FD-8A1E-0320-5D5AC424E048}"/>
          </ac:spMkLst>
        </pc:spChg>
        <pc:picChg chg="add del mod">
          <ac:chgData name="Jiaxin Liu" userId="S::jili5044@colorado.edu::31efa46e-f4e2-4a39-9da5-9a2825828339" providerId="AD" clId="Web-{AB6E0ABC-4DB8-9303-8BAE-58A9D84380E5}" dt="2022-09-27T08:02:19.023" v="103"/>
          <ac:picMkLst>
            <pc:docMk/>
            <pc:sldMk cId="3959702101" sldId="263"/>
            <ac:picMk id="4" creationId="{B2C6FBD1-CFE6-BFEA-1AFA-A5F0EF01BBD2}"/>
          </ac:picMkLst>
        </pc:picChg>
        <pc:picChg chg="add mod">
          <ac:chgData name="Jiaxin Liu" userId="S::jili5044@colorado.edu::31efa46e-f4e2-4a39-9da5-9a2825828339" providerId="AD" clId="Web-{AB6E0ABC-4DB8-9303-8BAE-58A9D84380E5}" dt="2022-09-27T07:56:29.143" v="73" actId="1076"/>
          <ac:picMkLst>
            <pc:docMk/>
            <pc:sldMk cId="3959702101" sldId="263"/>
            <ac:picMk id="6" creationId="{1B216DC7-6C4B-BA88-F4FA-B710ED419F5C}"/>
          </ac:picMkLst>
        </pc:picChg>
        <pc:picChg chg="add mod">
          <ac:chgData name="Jiaxin Liu" userId="S::jili5044@colorado.edu::31efa46e-f4e2-4a39-9da5-9a2825828339" providerId="AD" clId="Web-{AB6E0ABC-4DB8-9303-8BAE-58A9D84380E5}" dt="2022-09-27T08:02:38.461" v="106" actId="1076"/>
          <ac:picMkLst>
            <pc:docMk/>
            <pc:sldMk cId="3959702101" sldId="263"/>
            <ac:picMk id="9" creationId="{AD0439C4-9009-DE10-0DC1-7B989780789F}"/>
          </ac:picMkLst>
        </pc:picChg>
      </pc:sldChg>
      <pc:sldChg chg="modSp">
        <pc:chgData name="Jiaxin Liu" userId="S::jili5044@colorado.edu::31efa46e-f4e2-4a39-9da5-9a2825828339" providerId="AD" clId="Web-{AB6E0ABC-4DB8-9303-8BAE-58A9D84380E5}" dt="2022-09-27T06:37:56.007" v="5" actId="1076"/>
        <pc:sldMkLst>
          <pc:docMk/>
          <pc:sldMk cId="752507382" sldId="266"/>
        </pc:sldMkLst>
        <pc:picChg chg="mod">
          <ac:chgData name="Jiaxin Liu" userId="S::jili5044@colorado.edu::31efa46e-f4e2-4a39-9da5-9a2825828339" providerId="AD" clId="Web-{AB6E0ABC-4DB8-9303-8BAE-58A9D84380E5}" dt="2022-09-27T06:37:56.007" v="5" actId="1076"/>
          <ac:picMkLst>
            <pc:docMk/>
            <pc:sldMk cId="752507382" sldId="266"/>
            <ac:picMk id="4" creationId="{B77660EC-73FA-804B-021F-104AA1E6AE4E}"/>
          </ac:picMkLst>
        </pc:picChg>
      </pc:sldChg>
    </pc:docChg>
  </pc:docChgLst>
  <pc:docChgLst>
    <pc:chgData name="Henry Jacob Waldstreicher" userId="S::hewa5748@colorado.edu::86b05b73-4271-4197-b8d7-8deffec6723b" providerId="AD" clId="Web-{2667AF0F-EFF5-B743-93C6-A50E621F4683}"/>
    <pc:docChg chg="modSld">
      <pc:chgData name="Henry Jacob Waldstreicher" userId="S::hewa5748@colorado.edu::86b05b73-4271-4197-b8d7-8deffec6723b" providerId="AD" clId="Web-{2667AF0F-EFF5-B743-93C6-A50E621F4683}" dt="2022-09-27T15:10:23.970" v="46" actId="20577"/>
      <pc:docMkLst>
        <pc:docMk/>
      </pc:docMkLst>
      <pc:sldChg chg="modSp">
        <pc:chgData name="Henry Jacob Waldstreicher" userId="S::hewa5748@colorado.edu::86b05b73-4271-4197-b8d7-8deffec6723b" providerId="AD" clId="Web-{2667AF0F-EFF5-B743-93C6-A50E621F4683}" dt="2022-09-27T15:10:23.970" v="46" actId="20577"/>
        <pc:sldMkLst>
          <pc:docMk/>
          <pc:sldMk cId="324822061" sldId="256"/>
        </pc:sldMkLst>
        <pc:spChg chg="mod">
          <ac:chgData name="Henry Jacob Waldstreicher" userId="S::hewa5748@colorado.edu::86b05b73-4271-4197-b8d7-8deffec6723b" providerId="AD" clId="Web-{2667AF0F-EFF5-B743-93C6-A50E621F4683}" dt="2022-09-27T15:10:23.970" v="46" actId="20577"/>
          <ac:spMkLst>
            <pc:docMk/>
            <pc:sldMk cId="324822061" sldId="256"/>
            <ac:spMk id="3" creationId="{15BAE169-B7A6-860F-1B8E-035CDD76CC5D}"/>
          </ac:spMkLst>
        </pc:spChg>
      </pc:sldChg>
      <pc:sldChg chg="modSp">
        <pc:chgData name="Henry Jacob Waldstreicher" userId="S::hewa5748@colorado.edu::86b05b73-4271-4197-b8d7-8deffec6723b" providerId="AD" clId="Web-{2667AF0F-EFF5-B743-93C6-A50E621F4683}" dt="2022-09-27T15:04:32.605" v="26" actId="20577"/>
        <pc:sldMkLst>
          <pc:docMk/>
          <pc:sldMk cId="3549348294" sldId="259"/>
        </pc:sldMkLst>
        <pc:spChg chg="mod">
          <ac:chgData name="Henry Jacob Waldstreicher" userId="S::hewa5748@colorado.edu::86b05b73-4271-4197-b8d7-8deffec6723b" providerId="AD" clId="Web-{2667AF0F-EFF5-B743-93C6-A50E621F4683}" dt="2022-09-27T15:04:32.605" v="26" actId="20577"/>
          <ac:spMkLst>
            <pc:docMk/>
            <pc:sldMk cId="3549348294" sldId="259"/>
            <ac:spMk id="3" creationId="{9A633304-57E7-11B7-B609-5B37792C38E3}"/>
          </ac:spMkLst>
        </pc:spChg>
      </pc:sldChg>
    </pc:docChg>
  </pc:docChgLst>
  <pc:docChgLst>
    <pc:chgData name="Kurtis Winkler" userId="S::kuwi7655@colorado.edu::f311cbf5-dc7f-4dff-985f-48e723860479" providerId="AD" clId="Web-{BAD03D58-E8FF-6D0B-C0EA-298C5ECDF989}"/>
    <pc:docChg chg="modSld">
      <pc:chgData name="Kurtis Winkler" userId="S::kuwi7655@colorado.edu::f311cbf5-dc7f-4dff-985f-48e723860479" providerId="AD" clId="Web-{BAD03D58-E8FF-6D0B-C0EA-298C5ECDF989}" dt="2022-09-27T16:11:22.060" v="47" actId="20577"/>
      <pc:docMkLst>
        <pc:docMk/>
      </pc:docMkLst>
      <pc:sldChg chg="modSp">
        <pc:chgData name="Kurtis Winkler" userId="S::kuwi7655@colorado.edu::f311cbf5-dc7f-4dff-985f-48e723860479" providerId="AD" clId="Web-{BAD03D58-E8FF-6D0B-C0EA-298C5ECDF989}" dt="2022-09-27T16:11:22.060" v="47" actId="20577"/>
        <pc:sldMkLst>
          <pc:docMk/>
          <pc:sldMk cId="4259724783" sldId="262"/>
        </pc:sldMkLst>
        <pc:spChg chg="mod">
          <ac:chgData name="Kurtis Winkler" userId="S::kuwi7655@colorado.edu::f311cbf5-dc7f-4dff-985f-48e723860479" providerId="AD" clId="Web-{BAD03D58-E8FF-6D0B-C0EA-298C5ECDF989}" dt="2022-09-27T16:11:22.060" v="47" actId="20577"/>
          <ac:spMkLst>
            <pc:docMk/>
            <pc:sldMk cId="4259724783" sldId="262"/>
            <ac:spMk id="3" creationId="{BE5270B3-B470-BDE1-D292-3E3CF5EFDF2C}"/>
          </ac:spMkLst>
        </pc:spChg>
      </pc:sldChg>
      <pc:sldChg chg="modSp">
        <pc:chgData name="Kurtis Winkler" userId="S::kuwi7655@colorado.edu::f311cbf5-dc7f-4dff-985f-48e723860479" providerId="AD" clId="Web-{BAD03D58-E8FF-6D0B-C0EA-298C5ECDF989}" dt="2022-09-27T16:09:56.933" v="41" actId="20577"/>
        <pc:sldMkLst>
          <pc:docMk/>
          <pc:sldMk cId="3474017768" sldId="269"/>
        </pc:sldMkLst>
        <pc:spChg chg="mod">
          <ac:chgData name="Kurtis Winkler" userId="S::kuwi7655@colorado.edu::f311cbf5-dc7f-4dff-985f-48e723860479" providerId="AD" clId="Web-{BAD03D58-E8FF-6D0B-C0EA-298C5ECDF989}" dt="2022-09-27T16:09:56.933" v="41" actId="20577"/>
          <ac:spMkLst>
            <pc:docMk/>
            <pc:sldMk cId="3474017768" sldId="269"/>
            <ac:spMk id="3" creationId="{57CB0FD2-46CB-4582-39C8-FEF1E7E4A061}"/>
          </ac:spMkLst>
        </pc:spChg>
      </pc:sldChg>
    </pc:docChg>
  </pc:docChgLst>
  <pc:docChgLst>
    <pc:chgData name="Kurtis Winkler" userId="S::kuwi7655@colorado.edu::f311cbf5-dc7f-4dff-985f-48e723860479" providerId="AD" clId="Web-{9C22794A-CC6F-4526-B883-F69D0178DDB9}"/>
    <pc:docChg chg="addSld modSld">
      <pc:chgData name="Kurtis Winkler" userId="S::kuwi7655@colorado.edu::f311cbf5-dc7f-4dff-985f-48e723860479" providerId="AD" clId="Web-{9C22794A-CC6F-4526-B883-F69D0178DDB9}" dt="2022-09-20T17:40:06.915" v="17"/>
      <pc:docMkLst>
        <pc:docMk/>
      </pc:docMkLst>
      <pc:sldChg chg="addSp delSp modSp new modNotes">
        <pc:chgData name="Kurtis Winkler" userId="S::kuwi7655@colorado.edu::f311cbf5-dc7f-4dff-985f-48e723860479" providerId="AD" clId="Web-{9C22794A-CC6F-4526-B883-F69D0178DDB9}" dt="2022-09-20T17:40:06.915" v="17"/>
        <pc:sldMkLst>
          <pc:docMk/>
          <pc:sldMk cId="539000064" sldId="267"/>
        </pc:sldMkLst>
        <pc:spChg chg="mod">
          <ac:chgData name="Kurtis Winkler" userId="S::kuwi7655@colorado.edu::f311cbf5-dc7f-4dff-985f-48e723860479" providerId="AD" clId="Web-{9C22794A-CC6F-4526-B883-F69D0178DDB9}" dt="2022-09-20T17:40:03.571" v="15" actId="20577"/>
          <ac:spMkLst>
            <pc:docMk/>
            <pc:sldMk cId="539000064" sldId="267"/>
            <ac:spMk id="2" creationId="{46F0753A-CF78-9FA5-9A43-D8014408E386}"/>
          </ac:spMkLst>
        </pc:spChg>
        <pc:spChg chg="del mod">
          <ac:chgData name="Kurtis Winkler" userId="S::kuwi7655@colorado.edu::f311cbf5-dc7f-4dff-985f-48e723860479" providerId="AD" clId="Web-{9C22794A-CC6F-4526-B883-F69D0178DDB9}" dt="2022-09-20T17:39:44.415" v="7"/>
          <ac:spMkLst>
            <pc:docMk/>
            <pc:sldMk cId="539000064" sldId="267"/>
            <ac:spMk id="3" creationId="{00A5B569-4FB5-81E7-4451-F7CF0A830543}"/>
          </ac:spMkLst>
        </pc:spChg>
        <pc:picChg chg="add mod ord">
          <ac:chgData name="Kurtis Winkler" userId="S::kuwi7655@colorado.edu::f311cbf5-dc7f-4dff-985f-48e723860479" providerId="AD" clId="Web-{9C22794A-CC6F-4526-B883-F69D0178DDB9}" dt="2022-09-20T17:39:44.415" v="7"/>
          <ac:picMkLst>
            <pc:docMk/>
            <pc:sldMk cId="539000064" sldId="267"/>
            <ac:picMk id="4" creationId="{42D68466-F0F0-0A55-5CA9-A83B2DCD716E}"/>
          </ac:picMkLst>
        </pc:picChg>
      </pc:sldChg>
    </pc:docChg>
  </pc:docChgLst>
  <pc:docChgLst>
    <pc:chgData name="Henry Jacob Waldstreicher" userId="S::hewa5748@colorado.edu::86b05b73-4271-4197-b8d7-8deffec6723b" providerId="AD" clId="Web-{D657DAFF-CCA4-B05F-8FD4-09563EB9E91C}"/>
    <pc:docChg chg="modSld">
      <pc:chgData name="Henry Jacob Waldstreicher" userId="S::hewa5748@colorado.edu::86b05b73-4271-4197-b8d7-8deffec6723b" providerId="AD" clId="Web-{D657DAFF-CCA4-B05F-8FD4-09563EB9E91C}" dt="2022-09-22T15:16:09.543" v="112" actId="20577"/>
      <pc:docMkLst>
        <pc:docMk/>
      </pc:docMkLst>
      <pc:sldChg chg="addSp modSp">
        <pc:chgData name="Henry Jacob Waldstreicher" userId="S::hewa5748@colorado.edu::86b05b73-4271-4197-b8d7-8deffec6723b" providerId="AD" clId="Web-{D657DAFF-CCA4-B05F-8FD4-09563EB9E91C}" dt="2022-09-22T15:16:09.543" v="112" actId="20577"/>
        <pc:sldMkLst>
          <pc:docMk/>
          <pc:sldMk cId="1771166255" sldId="258"/>
        </pc:sldMkLst>
        <pc:spChg chg="mod">
          <ac:chgData name="Henry Jacob Waldstreicher" userId="S::hewa5748@colorado.edu::86b05b73-4271-4197-b8d7-8deffec6723b" providerId="AD" clId="Web-{D657DAFF-CCA4-B05F-8FD4-09563EB9E91C}" dt="2022-09-22T14:55:19.665" v="4" actId="20577"/>
          <ac:spMkLst>
            <pc:docMk/>
            <pc:sldMk cId="1771166255" sldId="258"/>
            <ac:spMk id="3" creationId="{2655CF0B-F61D-5802-928B-6B7353237F3D}"/>
          </ac:spMkLst>
        </pc:spChg>
        <pc:spChg chg="add mod">
          <ac:chgData name="Henry Jacob Waldstreicher" userId="S::hewa5748@colorado.edu::86b05b73-4271-4197-b8d7-8deffec6723b" providerId="AD" clId="Web-{D657DAFF-CCA4-B05F-8FD4-09563EB9E91C}" dt="2022-09-22T15:16:09.543" v="112" actId="20577"/>
          <ac:spMkLst>
            <pc:docMk/>
            <pc:sldMk cId="1771166255" sldId="258"/>
            <ac:spMk id="5" creationId="{43B77501-3E23-37E6-C31C-2AE49E6769C3}"/>
          </ac:spMkLst>
        </pc:spChg>
        <pc:picChg chg="add mod">
          <ac:chgData name="Henry Jacob Waldstreicher" userId="S::hewa5748@colorado.edu::86b05b73-4271-4197-b8d7-8deffec6723b" providerId="AD" clId="Web-{D657DAFF-CCA4-B05F-8FD4-09563EB9E91C}" dt="2022-09-22T14:56:16.915" v="7" actId="1076"/>
          <ac:picMkLst>
            <pc:docMk/>
            <pc:sldMk cId="1771166255" sldId="258"/>
            <ac:picMk id="4" creationId="{059AF342-9FAE-6C72-266A-373DEAED188A}"/>
          </ac:picMkLst>
        </pc:picChg>
        <pc:picChg chg="add mod">
          <ac:chgData name="Henry Jacob Waldstreicher" userId="S::hewa5748@colorado.edu::86b05b73-4271-4197-b8d7-8deffec6723b" providerId="AD" clId="Web-{D657DAFF-CCA4-B05F-8FD4-09563EB9E91C}" dt="2022-09-22T15:07:27.238" v="49" actId="14100"/>
          <ac:picMkLst>
            <pc:docMk/>
            <pc:sldMk cId="1771166255" sldId="258"/>
            <ac:picMk id="6" creationId="{39FEAD4A-C61B-AB7A-B04D-6603EA3512F0}"/>
          </ac:picMkLst>
        </pc:picChg>
      </pc:sldChg>
      <pc:sldChg chg="modSp">
        <pc:chgData name="Henry Jacob Waldstreicher" userId="S::hewa5748@colorado.edu::86b05b73-4271-4197-b8d7-8deffec6723b" providerId="AD" clId="Web-{D657DAFF-CCA4-B05F-8FD4-09563EB9E91C}" dt="2022-09-22T14:55:13.414" v="3" actId="20577"/>
        <pc:sldMkLst>
          <pc:docMk/>
          <pc:sldMk cId="3549348294" sldId="259"/>
        </pc:sldMkLst>
        <pc:spChg chg="mod">
          <ac:chgData name="Henry Jacob Waldstreicher" userId="S::hewa5748@colorado.edu::86b05b73-4271-4197-b8d7-8deffec6723b" providerId="AD" clId="Web-{D657DAFF-CCA4-B05F-8FD4-09563EB9E91C}" dt="2022-09-22T14:55:13.414" v="3" actId="20577"/>
          <ac:spMkLst>
            <pc:docMk/>
            <pc:sldMk cId="3549348294" sldId="259"/>
            <ac:spMk id="3" creationId="{9A633304-57E7-11B7-B609-5B37792C38E3}"/>
          </ac:spMkLst>
        </pc:spChg>
      </pc:sldChg>
    </pc:docChg>
  </pc:docChgLst>
  <pc:docChgLst>
    <pc:chgData name="Emma Aldrich" userId="59d8273b-97e5-44ab-b762-fa020dca823b" providerId="ADAL" clId="{ED2C1BF6-95F2-4A68-8CD7-7C6D6D215E2D}"/>
    <pc:docChg chg="undo custSel addSld delSld modSld">
      <pc:chgData name="Emma Aldrich" userId="59d8273b-97e5-44ab-b762-fa020dca823b" providerId="ADAL" clId="{ED2C1BF6-95F2-4A68-8CD7-7C6D6D215E2D}" dt="2022-09-27T15:58:41.180" v="2327" actId="47"/>
      <pc:docMkLst>
        <pc:docMk/>
      </pc:docMkLst>
      <pc:sldChg chg="addSp modSp mod setBg">
        <pc:chgData name="Emma Aldrich" userId="59d8273b-97e5-44ab-b762-fa020dca823b" providerId="ADAL" clId="{ED2C1BF6-95F2-4A68-8CD7-7C6D6D215E2D}" dt="2022-09-25T20:05:50.515" v="2222" actId="26606"/>
        <pc:sldMkLst>
          <pc:docMk/>
          <pc:sldMk cId="324822061" sldId="256"/>
        </pc:sldMkLst>
        <pc:spChg chg="mod">
          <ac:chgData name="Emma Aldrich" userId="59d8273b-97e5-44ab-b762-fa020dca823b" providerId="ADAL" clId="{ED2C1BF6-95F2-4A68-8CD7-7C6D6D215E2D}" dt="2022-09-25T20:05:50.515" v="2222" actId="26606"/>
          <ac:spMkLst>
            <pc:docMk/>
            <pc:sldMk cId="324822061" sldId="256"/>
            <ac:spMk id="2" creationId="{1DB9A105-EEB6-A865-8C6E-57CCFF9B8877}"/>
          </ac:spMkLst>
        </pc:spChg>
        <pc:spChg chg="mod">
          <ac:chgData name="Emma Aldrich" userId="59d8273b-97e5-44ab-b762-fa020dca823b" providerId="ADAL" clId="{ED2C1BF6-95F2-4A68-8CD7-7C6D6D215E2D}" dt="2022-09-25T20:05:50.515" v="2222" actId="26606"/>
          <ac:spMkLst>
            <pc:docMk/>
            <pc:sldMk cId="324822061" sldId="256"/>
            <ac:spMk id="3" creationId="{15BAE169-B7A6-860F-1B8E-035CDD76CC5D}"/>
          </ac:spMkLst>
        </pc:spChg>
        <pc:spChg chg="add">
          <ac:chgData name="Emma Aldrich" userId="59d8273b-97e5-44ab-b762-fa020dca823b" providerId="ADAL" clId="{ED2C1BF6-95F2-4A68-8CD7-7C6D6D215E2D}" dt="2022-09-25T20:05:50.515" v="2222" actId="26606"/>
          <ac:spMkLst>
            <pc:docMk/>
            <pc:sldMk cId="324822061" sldId="256"/>
            <ac:spMk id="8" creationId="{0E30439A-8A5B-46EC-8283-9B6B031D40D0}"/>
          </ac:spMkLst>
        </pc:spChg>
        <pc:spChg chg="add">
          <ac:chgData name="Emma Aldrich" userId="59d8273b-97e5-44ab-b762-fa020dca823b" providerId="ADAL" clId="{ED2C1BF6-95F2-4A68-8CD7-7C6D6D215E2D}" dt="2022-09-25T20:05:50.515" v="2222" actId="26606"/>
          <ac:spMkLst>
            <pc:docMk/>
            <pc:sldMk cId="324822061" sldId="256"/>
            <ac:spMk id="10" creationId="{5CEAD642-85CF-4750-8432-7C80C901F001}"/>
          </ac:spMkLst>
        </pc:spChg>
        <pc:spChg chg="add">
          <ac:chgData name="Emma Aldrich" userId="59d8273b-97e5-44ab-b762-fa020dca823b" providerId="ADAL" clId="{ED2C1BF6-95F2-4A68-8CD7-7C6D6D215E2D}" dt="2022-09-25T20:05:50.515" v="2222" actId="26606"/>
          <ac:spMkLst>
            <pc:docMk/>
            <pc:sldMk cId="324822061" sldId="256"/>
            <ac:spMk id="12" creationId="{FA33EEAE-15D5-4119-8C1E-89D943F911EF}"/>
          </ac:spMkLst>
        </pc:spChg>
        <pc:spChg chg="add">
          <ac:chgData name="Emma Aldrich" userId="59d8273b-97e5-44ab-b762-fa020dca823b" providerId="ADAL" clId="{ED2C1BF6-95F2-4A68-8CD7-7C6D6D215E2D}" dt="2022-09-25T20:05:50.515" v="2222" actId="26606"/>
          <ac:spMkLst>
            <pc:docMk/>
            <pc:sldMk cId="324822061" sldId="256"/>
            <ac:spMk id="14" creationId="{730D8B3B-9B80-4025-B934-26DC7D7CD231}"/>
          </ac:spMkLst>
        </pc:spChg>
        <pc:spChg chg="add">
          <ac:chgData name="Emma Aldrich" userId="59d8273b-97e5-44ab-b762-fa020dca823b" providerId="ADAL" clId="{ED2C1BF6-95F2-4A68-8CD7-7C6D6D215E2D}" dt="2022-09-25T20:05:50.515" v="2222" actId="26606"/>
          <ac:spMkLst>
            <pc:docMk/>
            <pc:sldMk cId="324822061" sldId="256"/>
            <ac:spMk id="16" creationId="{B5A1B09C-1565-46F8-B70F-621C5EB48A09}"/>
          </ac:spMkLst>
        </pc:spChg>
        <pc:spChg chg="add">
          <ac:chgData name="Emma Aldrich" userId="59d8273b-97e5-44ab-b762-fa020dca823b" providerId="ADAL" clId="{ED2C1BF6-95F2-4A68-8CD7-7C6D6D215E2D}" dt="2022-09-25T20:05:50.515" v="2222" actId="26606"/>
          <ac:spMkLst>
            <pc:docMk/>
            <pc:sldMk cId="324822061" sldId="256"/>
            <ac:spMk id="18" creationId="{8C516CC8-80AC-446C-A56E-9F54B7210402}"/>
          </ac:spMkLst>
        </pc:spChg>
        <pc:spChg chg="add">
          <ac:chgData name="Emma Aldrich" userId="59d8273b-97e5-44ab-b762-fa020dca823b" providerId="ADAL" clId="{ED2C1BF6-95F2-4A68-8CD7-7C6D6D215E2D}" dt="2022-09-25T20:05:50.515" v="2222" actId="26606"/>
          <ac:spMkLst>
            <pc:docMk/>
            <pc:sldMk cId="324822061" sldId="256"/>
            <ac:spMk id="20" creationId="{53947E58-F088-49F1-A3D1-DEA690192E84}"/>
          </ac:spMkLst>
        </pc:spChg>
      </pc:sldChg>
      <pc:sldChg chg="addSp delSp modSp mod modAnim">
        <pc:chgData name="Emma Aldrich" userId="59d8273b-97e5-44ab-b762-fa020dca823b" providerId="ADAL" clId="{ED2C1BF6-95F2-4A68-8CD7-7C6D6D215E2D}" dt="2022-09-25T20:07:27.838" v="2239" actId="1076"/>
        <pc:sldMkLst>
          <pc:docMk/>
          <pc:sldMk cId="80083421" sldId="257"/>
        </pc:sldMkLst>
        <pc:spChg chg="mod ord">
          <ac:chgData name="Emma Aldrich" userId="59d8273b-97e5-44ab-b762-fa020dca823b" providerId="ADAL" clId="{ED2C1BF6-95F2-4A68-8CD7-7C6D6D215E2D}" dt="2022-09-25T20:07:05.648" v="2235" actId="166"/>
          <ac:spMkLst>
            <pc:docMk/>
            <pc:sldMk cId="80083421" sldId="257"/>
            <ac:spMk id="2" creationId="{98B88CD0-A020-A120-9D7E-C99B73B44497}"/>
          </ac:spMkLst>
        </pc:spChg>
        <pc:spChg chg="mod">
          <ac:chgData name="Emma Aldrich" userId="59d8273b-97e5-44ab-b762-fa020dca823b" providerId="ADAL" clId="{ED2C1BF6-95F2-4A68-8CD7-7C6D6D215E2D}" dt="2022-09-25T19:37:32.867" v="1655" actId="1076"/>
          <ac:spMkLst>
            <pc:docMk/>
            <pc:sldMk cId="80083421" sldId="257"/>
            <ac:spMk id="3" creationId="{A25B800F-9499-03A1-3677-EFCFA2A7C47E}"/>
          </ac:spMkLst>
        </pc:spChg>
        <pc:spChg chg="add del">
          <ac:chgData name="Emma Aldrich" userId="59d8273b-97e5-44ab-b762-fa020dca823b" providerId="ADAL" clId="{ED2C1BF6-95F2-4A68-8CD7-7C6D6D215E2D}" dt="2022-09-20T17:24:53.615" v="345" actId="478"/>
          <ac:spMkLst>
            <pc:docMk/>
            <pc:sldMk cId="80083421" sldId="257"/>
            <ac:spMk id="4" creationId="{1A767716-2650-0321-A897-7E305B2AE4EF}"/>
          </ac:spMkLst>
        </pc:spChg>
        <pc:spChg chg="add del mod">
          <ac:chgData name="Emma Aldrich" userId="59d8273b-97e5-44ab-b762-fa020dca823b" providerId="ADAL" clId="{ED2C1BF6-95F2-4A68-8CD7-7C6D6D215E2D}" dt="2022-09-25T19:20:27.551" v="1389" actId="478"/>
          <ac:spMkLst>
            <pc:docMk/>
            <pc:sldMk cId="80083421" sldId="257"/>
            <ac:spMk id="7" creationId="{A681D943-F866-5D73-CB3A-D41B7DF44BD2}"/>
          </ac:spMkLst>
        </pc:spChg>
        <pc:spChg chg="add mod">
          <ac:chgData name="Emma Aldrich" userId="59d8273b-97e5-44ab-b762-fa020dca823b" providerId="ADAL" clId="{ED2C1BF6-95F2-4A68-8CD7-7C6D6D215E2D}" dt="2022-09-25T20:07:24.082" v="2238" actId="14100"/>
          <ac:spMkLst>
            <pc:docMk/>
            <pc:sldMk cId="80083421" sldId="257"/>
            <ac:spMk id="8" creationId="{3A60F68E-ACDD-20D2-4265-2BB6CF2FB652}"/>
          </ac:spMkLst>
        </pc:spChg>
        <pc:grpChg chg="add mod">
          <ac:chgData name="Emma Aldrich" userId="59d8273b-97e5-44ab-b762-fa020dca823b" providerId="ADAL" clId="{ED2C1BF6-95F2-4A68-8CD7-7C6D6D215E2D}" dt="2022-09-25T20:07:11.525" v="2236" actId="1076"/>
          <ac:grpSpMkLst>
            <pc:docMk/>
            <pc:sldMk cId="80083421" sldId="257"/>
            <ac:grpSpMk id="12" creationId="{AAFCB389-5E0A-8838-7232-84ED862F06CE}"/>
          </ac:grpSpMkLst>
        </pc:grpChg>
        <pc:picChg chg="add del mod">
          <ac:chgData name="Emma Aldrich" userId="59d8273b-97e5-44ab-b762-fa020dca823b" providerId="ADAL" clId="{ED2C1BF6-95F2-4A68-8CD7-7C6D6D215E2D}" dt="2022-09-20T17:56:48.736" v="1085" actId="478"/>
          <ac:picMkLst>
            <pc:docMk/>
            <pc:sldMk cId="80083421" sldId="257"/>
            <ac:picMk id="6" creationId="{98196B6D-DCF6-97A1-8311-800147C9F0E7}"/>
          </ac:picMkLst>
        </pc:picChg>
        <pc:picChg chg="add mod">
          <ac:chgData name="Emma Aldrich" userId="59d8273b-97e5-44ab-b762-fa020dca823b" providerId="ADAL" clId="{ED2C1BF6-95F2-4A68-8CD7-7C6D6D215E2D}" dt="2022-09-25T20:07:11.525" v="2236" actId="1076"/>
          <ac:picMkLst>
            <pc:docMk/>
            <pc:sldMk cId="80083421" sldId="257"/>
            <ac:picMk id="1028" creationId="{E6D58E6B-6CE7-6E31-B9E7-EA5049586F68}"/>
          </ac:picMkLst>
        </pc:picChg>
        <pc:picChg chg="add del mod">
          <ac:chgData name="Emma Aldrich" userId="59d8273b-97e5-44ab-b762-fa020dca823b" providerId="ADAL" clId="{ED2C1BF6-95F2-4A68-8CD7-7C6D6D215E2D}" dt="2022-09-20T17:56:13.390" v="1078" actId="478"/>
          <ac:picMkLst>
            <pc:docMk/>
            <pc:sldMk cId="80083421" sldId="257"/>
            <ac:picMk id="1030" creationId="{8245235C-90BC-E39D-5437-BE9DB2D44BFA}"/>
          </ac:picMkLst>
        </pc:picChg>
        <pc:picChg chg="add mod">
          <ac:chgData name="Emma Aldrich" userId="59d8273b-97e5-44ab-b762-fa020dca823b" providerId="ADAL" clId="{ED2C1BF6-95F2-4A68-8CD7-7C6D6D215E2D}" dt="2022-09-25T20:07:27.838" v="2239" actId="1076"/>
          <ac:picMkLst>
            <pc:docMk/>
            <pc:sldMk cId="80083421" sldId="257"/>
            <ac:picMk id="1032" creationId="{3E71B7DB-6E38-00EB-07A7-F5A9BF568868}"/>
          </ac:picMkLst>
        </pc:picChg>
        <pc:picChg chg="add mod">
          <ac:chgData name="Emma Aldrich" userId="59d8273b-97e5-44ab-b762-fa020dca823b" providerId="ADAL" clId="{ED2C1BF6-95F2-4A68-8CD7-7C6D6D215E2D}" dt="2022-09-25T19:36:06.370" v="1652" actId="1076"/>
          <ac:picMkLst>
            <pc:docMk/>
            <pc:sldMk cId="80083421" sldId="257"/>
            <ac:picMk id="1034" creationId="{EF417166-313C-688F-8C8B-A9B83848B6A5}"/>
          </ac:picMkLst>
        </pc:picChg>
        <pc:cxnChg chg="add mod">
          <ac:chgData name="Emma Aldrich" userId="59d8273b-97e5-44ab-b762-fa020dca823b" providerId="ADAL" clId="{ED2C1BF6-95F2-4A68-8CD7-7C6D6D215E2D}" dt="2022-09-25T20:07:11.525" v="2236" actId="1076"/>
          <ac:cxnSpMkLst>
            <pc:docMk/>
            <pc:sldMk cId="80083421" sldId="257"/>
            <ac:cxnSpMk id="10" creationId="{D224C93D-F34E-7638-9B5A-6DA2F1793289}"/>
          </ac:cxnSpMkLst>
        </pc:cxnChg>
      </pc:sldChg>
      <pc:sldChg chg="modSp mod">
        <pc:chgData name="Emma Aldrich" userId="59d8273b-97e5-44ab-b762-fa020dca823b" providerId="ADAL" clId="{ED2C1BF6-95F2-4A68-8CD7-7C6D6D215E2D}" dt="2022-09-25T20:08:19.185" v="2250" actId="1076"/>
        <pc:sldMkLst>
          <pc:docMk/>
          <pc:sldMk cId="1771166255" sldId="258"/>
        </pc:sldMkLst>
        <pc:spChg chg="mod">
          <ac:chgData name="Emma Aldrich" userId="59d8273b-97e5-44ab-b762-fa020dca823b" providerId="ADAL" clId="{ED2C1BF6-95F2-4A68-8CD7-7C6D6D215E2D}" dt="2022-09-25T20:08:19.185" v="2250" actId="1076"/>
          <ac:spMkLst>
            <pc:docMk/>
            <pc:sldMk cId="1771166255" sldId="258"/>
            <ac:spMk id="2" creationId="{E3E89B38-C7B8-8E3A-EEF5-AAC0D9C1B51C}"/>
          </ac:spMkLst>
        </pc:spChg>
        <pc:spChg chg="mod">
          <ac:chgData name="Emma Aldrich" userId="59d8273b-97e5-44ab-b762-fa020dca823b" providerId="ADAL" clId="{ED2C1BF6-95F2-4A68-8CD7-7C6D6D215E2D}" dt="2022-09-20T17:42:40.777" v="933" actId="20577"/>
          <ac:spMkLst>
            <pc:docMk/>
            <pc:sldMk cId="1771166255" sldId="258"/>
            <ac:spMk id="3" creationId="{2655CF0B-F61D-5802-928B-6B7353237F3D}"/>
          </ac:spMkLst>
        </pc:spChg>
      </pc:sldChg>
      <pc:sldChg chg="modSp mod">
        <pc:chgData name="Emma Aldrich" userId="59d8273b-97e5-44ab-b762-fa020dca823b" providerId="ADAL" clId="{ED2C1BF6-95F2-4A68-8CD7-7C6D6D215E2D}" dt="2022-09-25T20:08:32.071" v="2254" actId="14100"/>
        <pc:sldMkLst>
          <pc:docMk/>
          <pc:sldMk cId="3549348294" sldId="259"/>
        </pc:sldMkLst>
        <pc:spChg chg="mod">
          <ac:chgData name="Emma Aldrich" userId="59d8273b-97e5-44ab-b762-fa020dca823b" providerId="ADAL" clId="{ED2C1BF6-95F2-4A68-8CD7-7C6D6D215E2D}" dt="2022-09-25T20:08:32.071" v="2254" actId="14100"/>
          <ac:spMkLst>
            <pc:docMk/>
            <pc:sldMk cId="3549348294" sldId="259"/>
            <ac:spMk id="2" creationId="{7D9C15F8-71FA-0A8D-5499-540E6D9BE11E}"/>
          </ac:spMkLst>
        </pc:spChg>
        <pc:spChg chg="mod">
          <ac:chgData name="Emma Aldrich" userId="59d8273b-97e5-44ab-b762-fa020dca823b" providerId="ADAL" clId="{ED2C1BF6-95F2-4A68-8CD7-7C6D6D215E2D}" dt="2022-09-20T17:42:58.412" v="942" actId="20577"/>
          <ac:spMkLst>
            <pc:docMk/>
            <pc:sldMk cId="3549348294" sldId="259"/>
            <ac:spMk id="3" creationId="{9A633304-57E7-11B7-B609-5B37792C38E3}"/>
          </ac:spMkLst>
        </pc:spChg>
      </pc:sldChg>
      <pc:sldChg chg="modSp new mod">
        <pc:chgData name="Emma Aldrich" userId="59d8273b-97e5-44ab-b762-fa020dca823b" providerId="ADAL" clId="{ED2C1BF6-95F2-4A68-8CD7-7C6D6D215E2D}" dt="2022-09-25T20:16:32.552" v="2269" actId="14100"/>
        <pc:sldMkLst>
          <pc:docMk/>
          <pc:sldMk cId="2226791783" sldId="260"/>
        </pc:sldMkLst>
        <pc:spChg chg="mod">
          <ac:chgData name="Emma Aldrich" userId="59d8273b-97e5-44ab-b762-fa020dca823b" providerId="ADAL" clId="{ED2C1BF6-95F2-4A68-8CD7-7C6D6D215E2D}" dt="2022-09-25T20:16:32.552" v="2269" actId="14100"/>
          <ac:spMkLst>
            <pc:docMk/>
            <pc:sldMk cId="2226791783" sldId="260"/>
            <ac:spMk id="2" creationId="{C48E25FA-B86F-2785-B2F3-6A87F9F9916B}"/>
          </ac:spMkLst>
        </pc:spChg>
        <pc:spChg chg="mod">
          <ac:chgData name="Emma Aldrich" userId="59d8273b-97e5-44ab-b762-fa020dca823b" providerId="ADAL" clId="{ED2C1BF6-95F2-4A68-8CD7-7C6D6D215E2D}" dt="2022-09-20T17:43:37.046" v="962" actId="20577"/>
          <ac:spMkLst>
            <pc:docMk/>
            <pc:sldMk cId="2226791783" sldId="260"/>
            <ac:spMk id="3" creationId="{AF496AD5-A2A3-D7FF-4CFE-04FFEF6ACE3F}"/>
          </ac:spMkLst>
        </pc:spChg>
      </pc:sldChg>
      <pc:sldChg chg="addSp modSp new mod modAnim">
        <pc:chgData name="Emma Aldrich" userId="59d8273b-97e5-44ab-b762-fa020dca823b" providerId="ADAL" clId="{ED2C1BF6-95F2-4A68-8CD7-7C6D6D215E2D}" dt="2022-09-27T15:21:03.694" v="2283" actId="1076"/>
        <pc:sldMkLst>
          <pc:docMk/>
          <pc:sldMk cId="4259724783" sldId="262"/>
        </pc:sldMkLst>
        <pc:spChg chg="mod">
          <ac:chgData name="Emma Aldrich" userId="59d8273b-97e5-44ab-b762-fa020dca823b" providerId="ADAL" clId="{ED2C1BF6-95F2-4A68-8CD7-7C6D6D215E2D}" dt="2022-09-25T20:17:34.744" v="2277" actId="14100"/>
          <ac:spMkLst>
            <pc:docMk/>
            <pc:sldMk cId="4259724783" sldId="262"/>
            <ac:spMk id="2" creationId="{0149B5E7-EF2D-2D8C-4560-DF2A0A91ADC8}"/>
          </ac:spMkLst>
        </pc:spChg>
        <pc:spChg chg="mod">
          <ac:chgData name="Emma Aldrich" userId="59d8273b-97e5-44ab-b762-fa020dca823b" providerId="ADAL" clId="{ED2C1BF6-95F2-4A68-8CD7-7C6D6D215E2D}" dt="2022-09-20T17:44:32.091" v="996" actId="20577"/>
          <ac:spMkLst>
            <pc:docMk/>
            <pc:sldMk cId="4259724783" sldId="262"/>
            <ac:spMk id="3" creationId="{BE5270B3-B470-BDE1-D292-3E3CF5EFDF2C}"/>
          </ac:spMkLst>
        </pc:spChg>
        <pc:picChg chg="add mod">
          <ac:chgData name="Emma Aldrich" userId="59d8273b-97e5-44ab-b762-fa020dca823b" providerId="ADAL" clId="{ED2C1BF6-95F2-4A68-8CD7-7C6D6D215E2D}" dt="2022-09-27T15:21:03.694" v="2283" actId="1076"/>
          <ac:picMkLst>
            <pc:docMk/>
            <pc:sldMk cId="4259724783" sldId="262"/>
            <ac:picMk id="4" creationId="{9D5859F0-BD2D-5C7C-0BFA-434984A7BC0C}"/>
          </ac:picMkLst>
        </pc:picChg>
      </pc:sldChg>
      <pc:sldChg chg="modSp mod">
        <pc:chgData name="Emma Aldrich" userId="59d8273b-97e5-44ab-b762-fa020dca823b" providerId="ADAL" clId="{ED2C1BF6-95F2-4A68-8CD7-7C6D6D215E2D}" dt="2022-09-25T20:17:07.674" v="2273" actId="14100"/>
        <pc:sldMkLst>
          <pc:docMk/>
          <pc:sldMk cId="3959702101" sldId="263"/>
        </pc:sldMkLst>
        <pc:spChg chg="mod">
          <ac:chgData name="Emma Aldrich" userId="59d8273b-97e5-44ab-b762-fa020dca823b" providerId="ADAL" clId="{ED2C1BF6-95F2-4A68-8CD7-7C6D6D215E2D}" dt="2022-09-25T20:17:07.674" v="2273" actId="14100"/>
          <ac:spMkLst>
            <pc:docMk/>
            <pc:sldMk cId="3959702101" sldId="263"/>
            <ac:spMk id="2" creationId="{8CA1DD69-F43C-57A5-24B3-937426FD1287}"/>
          </ac:spMkLst>
        </pc:spChg>
        <pc:spChg chg="mod">
          <ac:chgData name="Emma Aldrich" userId="59d8273b-97e5-44ab-b762-fa020dca823b" providerId="ADAL" clId="{ED2C1BF6-95F2-4A68-8CD7-7C6D6D215E2D}" dt="2022-09-20T17:43:45.756" v="975" actId="20577"/>
          <ac:spMkLst>
            <pc:docMk/>
            <pc:sldMk cId="3959702101" sldId="263"/>
            <ac:spMk id="3" creationId="{63180935-E833-830C-1D15-207C9BD9C6E0}"/>
          </ac:spMkLst>
        </pc:spChg>
      </pc:sldChg>
      <pc:sldChg chg="addSp delSp modSp new mod setBg">
        <pc:chgData name="Emma Aldrich" userId="59d8273b-97e5-44ab-b762-fa020dca823b" providerId="ADAL" clId="{ED2C1BF6-95F2-4A68-8CD7-7C6D6D215E2D}" dt="2022-09-25T20:17:58.140" v="2278" actId="26606"/>
        <pc:sldMkLst>
          <pc:docMk/>
          <pc:sldMk cId="4051917010" sldId="264"/>
        </pc:sldMkLst>
        <pc:spChg chg="mod">
          <ac:chgData name="Emma Aldrich" userId="59d8273b-97e5-44ab-b762-fa020dca823b" providerId="ADAL" clId="{ED2C1BF6-95F2-4A68-8CD7-7C6D6D215E2D}" dt="2022-09-25T20:17:58.140" v="2278" actId="26606"/>
          <ac:spMkLst>
            <pc:docMk/>
            <pc:sldMk cId="4051917010" sldId="264"/>
            <ac:spMk id="2" creationId="{3B8468AA-206F-3D4F-A22A-654293C5C209}"/>
          </ac:spMkLst>
        </pc:spChg>
        <pc:spChg chg="del">
          <ac:chgData name="Emma Aldrich" userId="59d8273b-97e5-44ab-b762-fa020dca823b" providerId="ADAL" clId="{ED2C1BF6-95F2-4A68-8CD7-7C6D6D215E2D}" dt="2022-09-25T20:17:58.140" v="2278" actId="26606"/>
          <ac:spMkLst>
            <pc:docMk/>
            <pc:sldMk cId="4051917010" sldId="264"/>
            <ac:spMk id="3" creationId="{5F46F1CD-D3AB-FA1A-5212-EBBB507E08A1}"/>
          </ac:spMkLst>
        </pc:spChg>
        <pc:spChg chg="add">
          <ac:chgData name="Emma Aldrich" userId="59d8273b-97e5-44ab-b762-fa020dca823b" providerId="ADAL" clId="{ED2C1BF6-95F2-4A68-8CD7-7C6D6D215E2D}" dt="2022-09-25T20:17:58.140" v="2278" actId="26606"/>
          <ac:spMkLst>
            <pc:docMk/>
            <pc:sldMk cId="4051917010" sldId="264"/>
            <ac:spMk id="10" creationId="{A3363022-C969-41E9-8EB2-E4C94908C1FA}"/>
          </ac:spMkLst>
        </pc:spChg>
        <pc:spChg chg="add">
          <ac:chgData name="Emma Aldrich" userId="59d8273b-97e5-44ab-b762-fa020dca823b" providerId="ADAL" clId="{ED2C1BF6-95F2-4A68-8CD7-7C6D6D215E2D}" dt="2022-09-25T20:17:58.140" v="2278" actId="26606"/>
          <ac:spMkLst>
            <pc:docMk/>
            <pc:sldMk cId="4051917010" sldId="264"/>
            <ac:spMk id="12" creationId="{8D1AD6B3-BE88-4CEB-BA17-790657CC4729}"/>
          </ac:spMkLst>
        </pc:spChg>
        <pc:grpChg chg="add">
          <ac:chgData name="Emma Aldrich" userId="59d8273b-97e5-44ab-b762-fa020dca823b" providerId="ADAL" clId="{ED2C1BF6-95F2-4A68-8CD7-7C6D6D215E2D}" dt="2022-09-25T20:17:58.140" v="2278" actId="26606"/>
          <ac:grpSpMkLst>
            <pc:docMk/>
            <pc:sldMk cId="4051917010" sldId="264"/>
            <ac:grpSpMk id="14" creationId="{89D1390B-7E13-4B4F-9CB2-391063412E54}"/>
          </ac:grpSpMkLst>
        </pc:grpChg>
        <pc:picChg chg="add">
          <ac:chgData name="Emma Aldrich" userId="59d8273b-97e5-44ab-b762-fa020dca823b" providerId="ADAL" clId="{ED2C1BF6-95F2-4A68-8CD7-7C6D6D215E2D}" dt="2022-09-25T20:17:58.140" v="2278" actId="26606"/>
          <ac:picMkLst>
            <pc:docMk/>
            <pc:sldMk cId="4051917010" sldId="264"/>
            <ac:picMk id="7" creationId="{662069BF-7D17-58AC-BCDE-1C1907D6F1DB}"/>
          </ac:picMkLst>
        </pc:picChg>
      </pc:sldChg>
      <pc:sldChg chg="modSp new mod">
        <pc:chgData name="Emma Aldrich" userId="59d8273b-97e5-44ab-b762-fa020dca823b" providerId="ADAL" clId="{ED2C1BF6-95F2-4A68-8CD7-7C6D6D215E2D}" dt="2022-09-25T20:15:58.031" v="2262" actId="1076"/>
        <pc:sldMkLst>
          <pc:docMk/>
          <pc:sldMk cId="2595702897" sldId="265"/>
        </pc:sldMkLst>
        <pc:spChg chg="mod">
          <ac:chgData name="Emma Aldrich" userId="59d8273b-97e5-44ab-b762-fa020dca823b" providerId="ADAL" clId="{ED2C1BF6-95F2-4A68-8CD7-7C6D6D215E2D}" dt="2022-09-25T20:15:58.031" v="2262" actId="1076"/>
          <ac:spMkLst>
            <pc:docMk/>
            <pc:sldMk cId="2595702897" sldId="265"/>
            <ac:spMk id="2" creationId="{F69CF174-03F1-1458-CAF3-81ABDF855A21}"/>
          </ac:spMkLst>
        </pc:spChg>
        <pc:spChg chg="mod">
          <ac:chgData name="Emma Aldrich" userId="59d8273b-97e5-44ab-b762-fa020dca823b" providerId="ADAL" clId="{ED2C1BF6-95F2-4A68-8CD7-7C6D6D215E2D}" dt="2022-09-20T17:43:08.560" v="949" actId="20577"/>
          <ac:spMkLst>
            <pc:docMk/>
            <pc:sldMk cId="2595702897" sldId="265"/>
            <ac:spMk id="3" creationId="{B9216C4D-B5B1-78AD-EA08-3B14C2F00DC7}"/>
          </ac:spMkLst>
        </pc:spChg>
        <pc:spChg chg="mod">
          <ac:chgData name="Emma Aldrich" userId="59d8273b-97e5-44ab-b762-fa020dca823b" providerId="ADAL" clId="{ED2C1BF6-95F2-4A68-8CD7-7C6D6D215E2D}" dt="2022-09-25T20:08:55.038" v="2261" actId="1076"/>
          <ac:spMkLst>
            <pc:docMk/>
            <pc:sldMk cId="2595702897" sldId="265"/>
            <ac:spMk id="7" creationId="{95039907-B84C-16C2-2291-E02EAA4E0DCC}"/>
          </ac:spMkLst>
        </pc:spChg>
        <pc:spChg chg="mod">
          <ac:chgData name="Emma Aldrich" userId="59d8273b-97e5-44ab-b762-fa020dca823b" providerId="ADAL" clId="{ED2C1BF6-95F2-4A68-8CD7-7C6D6D215E2D}" dt="2022-09-25T20:08:55.038" v="2261" actId="1076"/>
          <ac:spMkLst>
            <pc:docMk/>
            <pc:sldMk cId="2595702897" sldId="265"/>
            <ac:spMk id="8" creationId="{442A8134-4CEB-5843-AFA3-68D3D7F941AB}"/>
          </ac:spMkLst>
        </pc:spChg>
        <pc:picChg chg="mod">
          <ac:chgData name="Emma Aldrich" userId="59d8273b-97e5-44ab-b762-fa020dca823b" providerId="ADAL" clId="{ED2C1BF6-95F2-4A68-8CD7-7C6D6D215E2D}" dt="2022-09-25T20:08:55.038" v="2261" actId="1076"/>
          <ac:picMkLst>
            <pc:docMk/>
            <pc:sldMk cId="2595702897" sldId="265"/>
            <ac:picMk id="5" creationId="{02F5E709-01BF-3898-2DBD-D936403E611F}"/>
          </ac:picMkLst>
        </pc:picChg>
        <pc:picChg chg="mod">
          <ac:chgData name="Emma Aldrich" userId="59d8273b-97e5-44ab-b762-fa020dca823b" providerId="ADAL" clId="{ED2C1BF6-95F2-4A68-8CD7-7C6D6D215E2D}" dt="2022-09-25T20:08:55.038" v="2261" actId="1076"/>
          <ac:picMkLst>
            <pc:docMk/>
            <pc:sldMk cId="2595702897" sldId="265"/>
            <ac:picMk id="6" creationId="{07B33BDC-40A8-3B3F-3C4C-69DD9116C303}"/>
          </ac:picMkLst>
        </pc:picChg>
      </pc:sldChg>
      <pc:sldChg chg="addSp modSp new mod modAnim">
        <pc:chgData name="Emma Aldrich" userId="59d8273b-97e5-44ab-b762-fa020dca823b" providerId="ADAL" clId="{ED2C1BF6-95F2-4A68-8CD7-7C6D6D215E2D}" dt="2022-09-25T20:07:50.848" v="2244" actId="14100"/>
        <pc:sldMkLst>
          <pc:docMk/>
          <pc:sldMk cId="752507382" sldId="266"/>
        </pc:sldMkLst>
        <pc:spChg chg="mod">
          <ac:chgData name="Emma Aldrich" userId="59d8273b-97e5-44ab-b762-fa020dca823b" providerId="ADAL" clId="{ED2C1BF6-95F2-4A68-8CD7-7C6D6D215E2D}" dt="2022-09-25T20:07:50.848" v="2244" actId="14100"/>
          <ac:spMkLst>
            <pc:docMk/>
            <pc:sldMk cId="752507382" sldId="266"/>
            <ac:spMk id="2" creationId="{5FA32505-2636-1FA5-74D5-97356A9A4616}"/>
          </ac:spMkLst>
        </pc:spChg>
        <pc:spChg chg="mod">
          <ac:chgData name="Emma Aldrich" userId="59d8273b-97e5-44ab-b762-fa020dca823b" providerId="ADAL" clId="{ED2C1BF6-95F2-4A68-8CD7-7C6D6D215E2D}" dt="2022-09-25T20:03:33.011" v="2220" actId="14100"/>
          <ac:spMkLst>
            <pc:docMk/>
            <pc:sldMk cId="752507382" sldId="266"/>
            <ac:spMk id="3" creationId="{A44D940D-9ECB-C744-7020-CCA7F9CED441}"/>
          </ac:spMkLst>
        </pc:spChg>
        <pc:picChg chg="add mod modCrop">
          <ac:chgData name="Emma Aldrich" userId="59d8273b-97e5-44ab-b762-fa020dca823b" providerId="ADAL" clId="{ED2C1BF6-95F2-4A68-8CD7-7C6D6D215E2D}" dt="2022-09-25T20:03:18.538" v="2219" actId="1076"/>
          <ac:picMkLst>
            <pc:docMk/>
            <pc:sldMk cId="752507382" sldId="266"/>
            <ac:picMk id="4" creationId="{B77660EC-73FA-804B-021F-104AA1E6AE4E}"/>
          </ac:picMkLst>
        </pc:picChg>
        <pc:picChg chg="add mod">
          <ac:chgData name="Emma Aldrich" userId="59d8273b-97e5-44ab-b762-fa020dca823b" providerId="ADAL" clId="{ED2C1BF6-95F2-4A68-8CD7-7C6D6D215E2D}" dt="2022-09-25T20:04:01.951" v="2221" actId="1076"/>
          <ac:picMkLst>
            <pc:docMk/>
            <pc:sldMk cId="752507382" sldId="266"/>
            <ac:picMk id="2050" creationId="{0D1C4696-B0DB-53E4-B871-455ECDE3C924}"/>
          </ac:picMkLst>
        </pc:picChg>
      </pc:sldChg>
      <pc:sldChg chg="modSp new del mod">
        <pc:chgData name="Emma Aldrich" userId="59d8273b-97e5-44ab-b762-fa020dca823b" providerId="ADAL" clId="{ED2C1BF6-95F2-4A68-8CD7-7C6D6D215E2D}" dt="2022-09-27T15:58:41.180" v="2327" actId="47"/>
        <pc:sldMkLst>
          <pc:docMk/>
          <pc:sldMk cId="126219405" sldId="268"/>
        </pc:sldMkLst>
        <pc:spChg chg="mod">
          <ac:chgData name="Emma Aldrich" userId="59d8273b-97e5-44ab-b762-fa020dca823b" providerId="ADAL" clId="{ED2C1BF6-95F2-4A68-8CD7-7C6D6D215E2D}" dt="2022-09-20T17:52:59.529" v="1018" actId="20577"/>
          <ac:spMkLst>
            <pc:docMk/>
            <pc:sldMk cId="126219405" sldId="268"/>
            <ac:spMk id="2" creationId="{B6A17890-A954-0822-228D-89FDC7D4C8EC}"/>
          </ac:spMkLst>
        </pc:spChg>
      </pc:sldChg>
      <pc:sldChg chg="modSp new mod">
        <pc:chgData name="Emma Aldrich" userId="59d8273b-97e5-44ab-b762-fa020dca823b" providerId="ADAL" clId="{ED2C1BF6-95F2-4A68-8CD7-7C6D6D215E2D}" dt="2022-09-27T15:23:56.259" v="2326" actId="14100"/>
        <pc:sldMkLst>
          <pc:docMk/>
          <pc:sldMk cId="3474017768" sldId="269"/>
        </pc:sldMkLst>
        <pc:spChg chg="mod">
          <ac:chgData name="Emma Aldrich" userId="59d8273b-97e5-44ab-b762-fa020dca823b" providerId="ADAL" clId="{ED2C1BF6-95F2-4A68-8CD7-7C6D6D215E2D}" dt="2022-09-27T15:23:56.259" v="2326" actId="14100"/>
          <ac:spMkLst>
            <pc:docMk/>
            <pc:sldMk cId="3474017768" sldId="269"/>
            <ac:spMk id="2" creationId="{142484BB-02A0-C4C8-B771-6AE17A257057}"/>
          </ac:spMkLst>
        </pc:spChg>
        <pc:spChg chg="mod">
          <ac:chgData name="Emma Aldrich" userId="59d8273b-97e5-44ab-b762-fa020dca823b" providerId="ADAL" clId="{ED2C1BF6-95F2-4A68-8CD7-7C6D6D215E2D}" dt="2022-09-27T15:23:23.577" v="2321" actId="1076"/>
          <ac:spMkLst>
            <pc:docMk/>
            <pc:sldMk cId="3474017768" sldId="269"/>
            <ac:spMk id="3" creationId="{57CB0FD2-46CB-4582-39C8-FEF1E7E4A061}"/>
          </ac:spMkLst>
        </pc:spChg>
      </pc:sldChg>
    </pc:docChg>
  </pc:docChgLst>
  <pc:docChgLst>
    <pc:chgData name="Jiaxin Liu" userId="S::jili5044@colorado.edu::31efa46e-f4e2-4a39-9da5-9a2825828339" providerId="AD" clId="Web-{3F6C56DE-1544-B3FA-A0BB-B3B8F90EE7B6}"/>
    <pc:docChg chg="modSld">
      <pc:chgData name="Jiaxin Liu" userId="S::jili5044@colorado.edu::31efa46e-f4e2-4a39-9da5-9a2825828339" providerId="AD" clId="Web-{3F6C56DE-1544-B3FA-A0BB-B3B8F90EE7B6}" dt="2022-09-27T08:16:30.910" v="17" actId="1076"/>
      <pc:docMkLst>
        <pc:docMk/>
      </pc:docMkLst>
      <pc:sldChg chg="addSp modSp">
        <pc:chgData name="Jiaxin Liu" userId="S::jili5044@colorado.edu::31efa46e-f4e2-4a39-9da5-9a2825828339" providerId="AD" clId="Web-{3F6C56DE-1544-B3FA-A0BB-B3B8F90EE7B6}" dt="2022-09-27T08:16:30.910" v="17" actId="1076"/>
        <pc:sldMkLst>
          <pc:docMk/>
          <pc:sldMk cId="2226791783" sldId="260"/>
        </pc:sldMkLst>
        <pc:spChg chg="add mod">
          <ac:chgData name="Jiaxin Liu" userId="S::jili5044@colorado.edu::31efa46e-f4e2-4a39-9da5-9a2825828339" providerId="AD" clId="Web-{3F6C56DE-1544-B3FA-A0BB-B3B8F90EE7B6}" dt="2022-09-27T08:16:30.910" v="17" actId="1076"/>
          <ac:spMkLst>
            <pc:docMk/>
            <pc:sldMk cId="2226791783" sldId="260"/>
            <ac:spMk id="5" creationId="{27C69C86-8A3A-1CF7-640B-39EDD9BD3ADB}"/>
          </ac:spMkLst>
        </pc:spChg>
        <pc:picChg chg="mod">
          <ac:chgData name="Jiaxin Liu" userId="S::jili5044@colorado.edu::31efa46e-f4e2-4a39-9da5-9a2825828339" providerId="AD" clId="Web-{3F6C56DE-1544-B3FA-A0BB-B3B8F90EE7B6}" dt="2022-09-27T08:16:00.253" v="0" actId="14100"/>
          <ac:picMkLst>
            <pc:docMk/>
            <pc:sldMk cId="2226791783" sldId="260"/>
            <ac:picMk id="4" creationId="{659E4CB0-CC3B-16D2-3F79-78C771482397}"/>
          </ac:picMkLst>
        </pc:picChg>
        <pc:picChg chg="mod">
          <ac:chgData name="Jiaxin Liu" userId="S::jili5044@colorado.edu::31efa46e-f4e2-4a39-9da5-9a2825828339" providerId="AD" clId="Web-{3F6C56DE-1544-B3FA-A0BB-B3B8F90EE7B6}" dt="2022-09-27T08:16:02.644" v="1" actId="14100"/>
          <ac:picMkLst>
            <pc:docMk/>
            <pc:sldMk cId="2226791783" sldId="260"/>
            <ac:picMk id="6" creationId="{ACE6A392-9B16-1241-7BEB-715302B66BD2}"/>
          </ac:picMkLst>
        </pc:picChg>
        <pc:picChg chg="mod">
          <ac:chgData name="Jiaxin Liu" userId="S::jili5044@colorado.edu::31efa46e-f4e2-4a39-9da5-9a2825828339" providerId="AD" clId="Web-{3F6C56DE-1544-B3FA-A0BB-B3B8F90EE7B6}" dt="2022-09-27T08:16:07.972" v="2" actId="14100"/>
          <ac:picMkLst>
            <pc:docMk/>
            <pc:sldMk cId="2226791783" sldId="260"/>
            <ac:picMk id="7" creationId="{67EF7B9D-C874-B1D3-F213-0F68EA9C34F2}"/>
          </ac:picMkLst>
        </pc:picChg>
      </pc:sldChg>
    </pc:docChg>
  </pc:docChgLst>
  <pc:docChgLst>
    <pc:chgData name="Kurtis Winkler" userId="S::kuwi7655@colorado.edu::f311cbf5-dc7f-4dff-985f-48e723860479" providerId="AD" clId="Web-{3CD74217-A6C8-FBAE-D3BA-2104F30DDE0D}"/>
    <pc:docChg chg="modSld">
      <pc:chgData name="Kurtis Winkler" userId="S::kuwi7655@colorado.edu::f311cbf5-dc7f-4dff-985f-48e723860479" providerId="AD" clId="Web-{3CD74217-A6C8-FBAE-D3BA-2104F30DDE0D}" dt="2022-09-27T15:48:54.157" v="211" actId="20577"/>
      <pc:docMkLst>
        <pc:docMk/>
      </pc:docMkLst>
      <pc:sldChg chg="addSp delSp modSp delAnim">
        <pc:chgData name="Kurtis Winkler" userId="S::kuwi7655@colorado.edu::f311cbf5-dc7f-4dff-985f-48e723860479" providerId="AD" clId="Web-{3CD74217-A6C8-FBAE-D3BA-2104F30DDE0D}" dt="2022-09-27T15:48:54.157" v="211" actId="20577"/>
        <pc:sldMkLst>
          <pc:docMk/>
          <pc:sldMk cId="4259724783" sldId="262"/>
        </pc:sldMkLst>
        <pc:spChg chg="mod">
          <ac:chgData name="Kurtis Winkler" userId="S::kuwi7655@colorado.edu::f311cbf5-dc7f-4dff-985f-48e723860479" providerId="AD" clId="Web-{3CD74217-A6C8-FBAE-D3BA-2104F30DDE0D}" dt="2022-09-27T15:48:54.157" v="211" actId="20577"/>
          <ac:spMkLst>
            <pc:docMk/>
            <pc:sldMk cId="4259724783" sldId="262"/>
            <ac:spMk id="3" creationId="{BE5270B3-B470-BDE1-D292-3E3CF5EFDF2C}"/>
          </ac:spMkLst>
        </pc:spChg>
        <pc:spChg chg="add mod">
          <ac:chgData name="Kurtis Winkler" userId="S::kuwi7655@colorado.edu::f311cbf5-dc7f-4dff-985f-48e723860479" providerId="AD" clId="Web-{3CD74217-A6C8-FBAE-D3BA-2104F30DDE0D}" dt="2022-09-27T15:44:16.919" v="149" actId="1076"/>
          <ac:spMkLst>
            <pc:docMk/>
            <pc:sldMk cId="4259724783" sldId="262"/>
            <ac:spMk id="6" creationId="{30EEB1B3-5680-9279-D8CC-DA20D9E28AD0}"/>
          </ac:spMkLst>
        </pc:spChg>
        <pc:spChg chg="add mod">
          <ac:chgData name="Kurtis Winkler" userId="S::kuwi7655@colorado.edu::f311cbf5-dc7f-4dff-985f-48e723860479" providerId="AD" clId="Web-{3CD74217-A6C8-FBAE-D3BA-2104F30DDE0D}" dt="2022-09-27T15:44:37.091" v="167" actId="20577"/>
          <ac:spMkLst>
            <pc:docMk/>
            <pc:sldMk cId="4259724783" sldId="262"/>
            <ac:spMk id="7" creationId="{73D1A98C-88D7-E458-B44E-8010D72F45A7}"/>
          </ac:spMkLst>
        </pc:spChg>
        <pc:spChg chg="add mod">
          <ac:chgData name="Kurtis Winkler" userId="S::kuwi7655@colorado.edu::f311cbf5-dc7f-4dff-985f-48e723860479" providerId="AD" clId="Web-{3CD74217-A6C8-FBAE-D3BA-2104F30DDE0D}" dt="2022-09-27T15:48:32.203" v="189" actId="20577"/>
          <ac:spMkLst>
            <pc:docMk/>
            <pc:sldMk cId="4259724783" sldId="262"/>
            <ac:spMk id="10" creationId="{73762B69-6716-1B66-79E2-1A83726826DD}"/>
          </ac:spMkLst>
        </pc:spChg>
        <pc:spChg chg="add mod">
          <ac:chgData name="Kurtis Winkler" userId="S::kuwi7655@colorado.edu::f311cbf5-dc7f-4dff-985f-48e723860479" providerId="AD" clId="Web-{3CD74217-A6C8-FBAE-D3BA-2104F30DDE0D}" dt="2022-09-27T15:48:49.750" v="203" actId="1076"/>
          <ac:spMkLst>
            <pc:docMk/>
            <pc:sldMk cId="4259724783" sldId="262"/>
            <ac:spMk id="11" creationId="{AE4C238E-C208-DFCA-81F6-AED155F534AA}"/>
          </ac:spMkLst>
        </pc:spChg>
        <pc:picChg chg="del mod modCrop">
          <ac:chgData name="Kurtis Winkler" userId="S::kuwi7655@colorado.edu::f311cbf5-dc7f-4dff-985f-48e723860479" providerId="AD" clId="Web-{3CD74217-A6C8-FBAE-D3BA-2104F30DDE0D}" dt="2022-09-27T15:47:18.406" v="168"/>
          <ac:picMkLst>
            <pc:docMk/>
            <pc:sldMk cId="4259724783" sldId="262"/>
            <ac:picMk id="4" creationId="{9D5859F0-BD2D-5C7C-0BFA-434984A7BC0C}"/>
          </ac:picMkLst>
        </pc:picChg>
        <pc:picChg chg="add mod">
          <ac:chgData name="Kurtis Winkler" userId="S::kuwi7655@colorado.edu::f311cbf5-dc7f-4dff-985f-48e723860479" providerId="AD" clId="Web-{3CD74217-A6C8-FBAE-D3BA-2104F30DDE0D}" dt="2022-09-27T15:43:51.997" v="139" actId="1076"/>
          <ac:picMkLst>
            <pc:docMk/>
            <pc:sldMk cId="4259724783" sldId="262"/>
            <ac:picMk id="5" creationId="{CE7751D7-0C28-0C42-4646-A026C49B2726}"/>
          </ac:picMkLst>
        </pc:picChg>
        <pc:picChg chg="add del mod">
          <ac:chgData name="Kurtis Winkler" userId="S::kuwi7655@colorado.edu::f311cbf5-dc7f-4dff-985f-48e723860479" providerId="AD" clId="Web-{3CD74217-A6C8-FBAE-D3BA-2104F30DDE0D}" dt="2022-09-27T15:48:04.656" v="174"/>
          <ac:picMkLst>
            <pc:docMk/>
            <pc:sldMk cId="4259724783" sldId="262"/>
            <ac:picMk id="8" creationId="{3B2A3D01-46BF-84E7-DBC5-AD8DA81CA3DE}"/>
          </ac:picMkLst>
        </pc:picChg>
        <pc:picChg chg="add mod">
          <ac:chgData name="Kurtis Winkler" userId="S::kuwi7655@colorado.edu::f311cbf5-dc7f-4dff-985f-48e723860479" providerId="AD" clId="Web-{3CD74217-A6C8-FBAE-D3BA-2104F30DDE0D}" dt="2022-09-27T15:48:18.141" v="179" actId="1076"/>
          <ac:picMkLst>
            <pc:docMk/>
            <pc:sldMk cId="4259724783" sldId="262"/>
            <ac:picMk id="9" creationId="{1CF64F19-5B22-9D5F-A611-3AFF8D7341D5}"/>
          </ac:picMkLst>
        </pc:picChg>
      </pc:sldChg>
      <pc:sldChg chg="modSp">
        <pc:chgData name="Kurtis Winkler" userId="S::kuwi7655@colorado.edu::f311cbf5-dc7f-4dff-985f-48e723860479" providerId="AD" clId="Web-{3CD74217-A6C8-FBAE-D3BA-2104F30DDE0D}" dt="2022-09-27T15:12:39.818" v="0" actId="20577"/>
        <pc:sldMkLst>
          <pc:docMk/>
          <pc:sldMk cId="2595702897" sldId="265"/>
        </pc:sldMkLst>
        <pc:spChg chg="mod">
          <ac:chgData name="Kurtis Winkler" userId="S::kuwi7655@colorado.edu::f311cbf5-dc7f-4dff-985f-48e723860479" providerId="AD" clId="Web-{3CD74217-A6C8-FBAE-D3BA-2104F30DDE0D}" dt="2022-09-27T15:12:39.818" v="0" actId="20577"/>
          <ac:spMkLst>
            <pc:docMk/>
            <pc:sldMk cId="2595702897" sldId="265"/>
            <ac:spMk id="2" creationId="{F69CF174-03F1-1458-CAF3-81ABDF855A21}"/>
          </ac:spMkLst>
        </pc:spChg>
      </pc:sldChg>
    </pc:docChg>
  </pc:docChgLst>
  <pc:docChgLst>
    <pc:chgData name="Emma Aldrich" userId="S::emal2471@colorado.edu::59d8273b-97e5-44ab-b762-fa020dca823b" providerId="AD" clId="Web-{BE032DA0-A68A-463E-A395-0C8DA15C0A82}"/>
    <pc:docChg chg="addSld modSld sldOrd">
      <pc:chgData name="Emma Aldrich" userId="S::emal2471@colorado.edu::59d8273b-97e5-44ab-b762-fa020dca823b" providerId="AD" clId="Web-{BE032DA0-A68A-463E-A395-0C8DA15C0A82}" dt="2022-11-29T18:53:14.456" v="473"/>
      <pc:docMkLst>
        <pc:docMk/>
      </pc:docMkLst>
      <pc:sldChg chg="ord">
        <pc:chgData name="Emma Aldrich" userId="S::emal2471@colorado.edu::59d8273b-97e5-44ab-b762-fa020dca823b" providerId="AD" clId="Web-{BE032DA0-A68A-463E-A395-0C8DA15C0A82}" dt="2022-11-29T18:22:41.736" v="49"/>
        <pc:sldMkLst>
          <pc:docMk/>
          <pc:sldMk cId="2226791783" sldId="260"/>
        </pc:sldMkLst>
      </pc:sldChg>
      <pc:sldChg chg="modSp">
        <pc:chgData name="Emma Aldrich" userId="S::emal2471@colorado.edu::59d8273b-97e5-44ab-b762-fa020dca823b" providerId="AD" clId="Web-{BE032DA0-A68A-463E-A395-0C8DA15C0A82}" dt="2022-11-29T18:48:16.891" v="427" actId="20577"/>
        <pc:sldMkLst>
          <pc:docMk/>
          <pc:sldMk cId="4259724783" sldId="262"/>
        </pc:sldMkLst>
        <pc:spChg chg="mod">
          <ac:chgData name="Emma Aldrich" userId="S::emal2471@colorado.edu::59d8273b-97e5-44ab-b762-fa020dca823b" providerId="AD" clId="Web-{BE032DA0-A68A-463E-A395-0C8DA15C0A82}" dt="2022-11-29T18:48:16.891" v="427" actId="20577"/>
          <ac:spMkLst>
            <pc:docMk/>
            <pc:sldMk cId="4259724783" sldId="262"/>
            <ac:spMk id="2" creationId="{0149B5E7-EF2D-2D8C-4560-DF2A0A91ADC8}"/>
          </ac:spMkLst>
        </pc:spChg>
      </pc:sldChg>
      <pc:sldChg chg="ord">
        <pc:chgData name="Emma Aldrich" userId="S::emal2471@colorado.edu::59d8273b-97e5-44ab-b762-fa020dca823b" providerId="AD" clId="Web-{BE032DA0-A68A-463E-A395-0C8DA15C0A82}" dt="2022-11-29T18:22:47.924" v="50"/>
        <pc:sldMkLst>
          <pc:docMk/>
          <pc:sldMk cId="3959702101" sldId="263"/>
        </pc:sldMkLst>
      </pc:sldChg>
      <pc:sldChg chg="addSp delSp modSp new">
        <pc:chgData name="Emma Aldrich" userId="S::emal2471@colorado.edu::59d8273b-97e5-44ab-b762-fa020dca823b" providerId="AD" clId="Web-{BE032DA0-A68A-463E-A395-0C8DA15C0A82}" dt="2022-11-29T18:52:20.284" v="451" actId="20577"/>
        <pc:sldMkLst>
          <pc:docMk/>
          <pc:sldMk cId="1338923933" sldId="270"/>
        </pc:sldMkLst>
        <pc:spChg chg="del mod">
          <ac:chgData name="Emma Aldrich" userId="S::emal2471@colorado.edu::59d8273b-97e5-44ab-b762-fa020dca823b" providerId="AD" clId="Web-{BE032DA0-A68A-463E-A395-0C8DA15C0A82}" dt="2022-11-29T18:51:59.143" v="445"/>
          <ac:spMkLst>
            <pc:docMk/>
            <pc:sldMk cId="1338923933" sldId="270"/>
            <ac:spMk id="2" creationId="{2E57C676-96C8-3BC5-CB02-A7B25EE204C4}"/>
          </ac:spMkLst>
        </pc:spChg>
        <pc:spChg chg="mod">
          <ac:chgData name="Emma Aldrich" userId="S::emal2471@colorado.edu::59d8273b-97e5-44ab-b762-fa020dca823b" providerId="AD" clId="Web-{BE032DA0-A68A-463E-A395-0C8DA15C0A82}" dt="2022-11-29T18:50:32.486" v="428" actId="1076"/>
          <ac:spMkLst>
            <pc:docMk/>
            <pc:sldMk cId="1338923933" sldId="270"/>
            <ac:spMk id="3" creationId="{102327BD-A8CD-7BBA-3C21-CB8A791B3064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0:32.502" v="429" actId="1076"/>
          <ac:spMkLst>
            <pc:docMk/>
            <pc:sldMk cId="1338923933" sldId="270"/>
            <ac:spMk id="4" creationId="{516A4BCE-5A43-6AFD-E7EC-01F204B7A46D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0:32.517" v="430" actId="1076"/>
          <ac:spMkLst>
            <pc:docMk/>
            <pc:sldMk cId="1338923933" sldId="270"/>
            <ac:spMk id="5" creationId="{8CE03F96-BBC4-5397-48AA-A9B8F2CB2640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0:32.533" v="431" actId="1076"/>
          <ac:spMkLst>
            <pc:docMk/>
            <pc:sldMk cId="1338923933" sldId="270"/>
            <ac:spMk id="6" creationId="{CBAE3E05-7EBA-C7F1-D176-A0CCB3045338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0:32.549" v="432" actId="1076"/>
          <ac:spMkLst>
            <pc:docMk/>
            <pc:sldMk cId="1338923933" sldId="270"/>
            <ac:spMk id="7" creationId="{F049B797-10C2-36F5-02D8-1F7E9DB7E712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0:32.564" v="433" actId="1076"/>
          <ac:spMkLst>
            <pc:docMk/>
            <pc:sldMk cId="1338923933" sldId="270"/>
            <ac:spMk id="8" creationId="{BBCA9BB6-482E-7FB1-EDA1-D5862E6DE000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0:32.611" v="434" actId="1076"/>
          <ac:spMkLst>
            <pc:docMk/>
            <pc:sldMk cId="1338923933" sldId="270"/>
            <ac:spMk id="9" creationId="{2E47D00E-4C16-0761-8383-F6D0F273353F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0:32.611" v="435" actId="1076"/>
          <ac:spMkLst>
            <pc:docMk/>
            <pc:sldMk cId="1338923933" sldId="270"/>
            <ac:spMk id="11" creationId="{3F14601C-D69D-F767-2404-5A8AE0F0BC5D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0:32.627" v="436" actId="1076"/>
          <ac:spMkLst>
            <pc:docMk/>
            <pc:sldMk cId="1338923933" sldId="270"/>
            <ac:spMk id="13" creationId="{4B111FA9-7B7A-27C2-9D68-AE9CB3A409D1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0:32.642" v="437" actId="1076"/>
          <ac:spMkLst>
            <pc:docMk/>
            <pc:sldMk cId="1338923933" sldId="270"/>
            <ac:spMk id="15" creationId="{5A7FA9C8-2573-9BCF-AB53-C981F9065ABC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0:32.658" v="438" actId="1076"/>
          <ac:spMkLst>
            <pc:docMk/>
            <pc:sldMk cId="1338923933" sldId="270"/>
            <ac:spMk id="17" creationId="{7AA15682-2817-5F17-A83C-BC0E8C2879F8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0:32.674" v="439" actId="1076"/>
          <ac:spMkLst>
            <pc:docMk/>
            <pc:sldMk cId="1338923933" sldId="270"/>
            <ac:spMk id="19" creationId="{2D57BB57-8DA6-4A39-E5FB-DEFD85852474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2:20.284" v="451" actId="20577"/>
          <ac:spMkLst>
            <pc:docMk/>
            <pc:sldMk cId="1338923933" sldId="270"/>
            <ac:spMk id="21" creationId="{05907894-8A35-8E0D-D0B1-893ACD89233F}"/>
          </ac:spMkLst>
        </pc:spChg>
        <pc:spChg chg="add del mod">
          <ac:chgData name="Emma Aldrich" userId="S::emal2471@colorado.edu::59d8273b-97e5-44ab-b762-fa020dca823b" providerId="AD" clId="Web-{BE032DA0-A68A-463E-A395-0C8DA15C0A82}" dt="2022-11-29T18:52:03.925" v="447"/>
          <ac:spMkLst>
            <pc:docMk/>
            <pc:sldMk cId="1338923933" sldId="270"/>
            <ac:spMk id="23" creationId="{A3C2D109-B0ED-CEEB-3404-DE6A9A8D738F}"/>
          </ac:spMkLst>
        </pc:spChg>
      </pc:sldChg>
      <pc:sldChg chg="addSp delSp modSp new">
        <pc:chgData name="Emma Aldrich" userId="S::emal2471@colorado.edu::59d8273b-97e5-44ab-b762-fa020dca823b" providerId="AD" clId="Web-{BE032DA0-A68A-463E-A395-0C8DA15C0A82}" dt="2022-11-29T18:52:51.847" v="464" actId="20577"/>
        <pc:sldMkLst>
          <pc:docMk/>
          <pc:sldMk cId="3370502218" sldId="271"/>
        </pc:sldMkLst>
        <pc:spChg chg="del mod">
          <ac:chgData name="Emma Aldrich" userId="S::emal2471@colorado.edu::59d8273b-97e5-44ab-b762-fa020dca823b" providerId="AD" clId="Web-{BE032DA0-A68A-463E-A395-0C8DA15C0A82}" dt="2022-11-29T18:52:35.800" v="455"/>
          <ac:spMkLst>
            <pc:docMk/>
            <pc:sldMk cId="3370502218" sldId="271"/>
            <ac:spMk id="2" creationId="{8EA7C52A-4D98-86E1-EE6F-BA705A9479ED}"/>
          </ac:spMkLst>
        </pc:spChg>
        <pc:spChg chg="mod">
          <ac:chgData name="Emma Aldrich" userId="S::emal2471@colorado.edu::59d8273b-97e5-44ab-b762-fa020dca823b" providerId="AD" clId="Web-{BE032DA0-A68A-463E-A395-0C8DA15C0A82}" dt="2022-11-29T18:43:30.920" v="374" actId="20577"/>
          <ac:spMkLst>
            <pc:docMk/>
            <pc:sldMk cId="3370502218" sldId="271"/>
            <ac:spMk id="3" creationId="{CB416611-509B-0EF7-F6C1-AB559ADEBE04}"/>
          </ac:spMkLst>
        </pc:spChg>
        <pc:spChg chg="add mod">
          <ac:chgData name="Emma Aldrich" userId="S::emal2471@colorado.edu::59d8273b-97e5-44ab-b762-fa020dca823b" providerId="AD" clId="Web-{BE032DA0-A68A-463E-A395-0C8DA15C0A82}" dt="2022-11-29T18:52:51.847" v="464" actId="20577"/>
          <ac:spMkLst>
            <pc:docMk/>
            <pc:sldMk cId="3370502218" sldId="271"/>
            <ac:spMk id="7" creationId="{0D246776-3124-31E1-3992-1C020D1E3CAC}"/>
          </ac:spMkLst>
        </pc:spChg>
        <pc:spChg chg="add del mod">
          <ac:chgData name="Emma Aldrich" userId="S::emal2471@colorado.edu::59d8273b-97e5-44ab-b762-fa020dca823b" providerId="AD" clId="Web-{BE032DA0-A68A-463E-A395-0C8DA15C0A82}" dt="2022-11-29T18:52:38.269" v="456"/>
          <ac:spMkLst>
            <pc:docMk/>
            <pc:sldMk cId="3370502218" sldId="271"/>
            <ac:spMk id="9" creationId="{0A61C1A9-5285-60B0-6F08-2B46F267021F}"/>
          </ac:spMkLst>
        </pc:spChg>
        <pc:picChg chg="add mod">
          <ac:chgData name="Emma Aldrich" userId="S::emal2471@colorado.edu::59d8273b-97e5-44ab-b762-fa020dca823b" providerId="AD" clId="Web-{BE032DA0-A68A-463E-A395-0C8DA15C0A82}" dt="2022-11-29T18:46:33.281" v="397" actId="14100"/>
          <ac:picMkLst>
            <pc:docMk/>
            <pc:sldMk cId="3370502218" sldId="271"/>
            <ac:picMk id="4" creationId="{2FD8F5F1-395D-7FFA-4ECE-DB48F457AFF0}"/>
          </ac:picMkLst>
        </pc:picChg>
        <pc:picChg chg="add mod modCrop">
          <ac:chgData name="Emma Aldrich" userId="S::emal2471@colorado.edu::59d8273b-97e5-44ab-b762-fa020dca823b" providerId="AD" clId="Web-{BE032DA0-A68A-463E-A395-0C8DA15C0A82}" dt="2022-11-29T18:46:18.640" v="395" actId="1076"/>
          <ac:picMkLst>
            <pc:docMk/>
            <pc:sldMk cId="3370502218" sldId="271"/>
            <ac:picMk id="5" creationId="{A38161AF-817E-EF62-AEEC-3765E5F73B6C}"/>
          </ac:picMkLst>
        </pc:picChg>
      </pc:sldChg>
      <pc:sldChg chg="modSp new">
        <pc:chgData name="Emma Aldrich" userId="S::emal2471@colorado.edu::59d8273b-97e5-44ab-b762-fa020dca823b" providerId="AD" clId="Web-{BE032DA0-A68A-463E-A395-0C8DA15C0A82}" dt="2022-11-29T18:19:09.734" v="32" actId="20577"/>
        <pc:sldMkLst>
          <pc:docMk/>
          <pc:sldMk cId="207538840" sldId="272"/>
        </pc:sldMkLst>
        <pc:spChg chg="mod">
          <ac:chgData name="Emma Aldrich" userId="S::emal2471@colorado.edu::59d8273b-97e5-44ab-b762-fa020dca823b" providerId="AD" clId="Web-{BE032DA0-A68A-463E-A395-0C8DA15C0A82}" dt="2022-11-29T18:18:32.734" v="12" actId="20577"/>
          <ac:spMkLst>
            <pc:docMk/>
            <pc:sldMk cId="207538840" sldId="272"/>
            <ac:spMk id="2" creationId="{98A45245-B693-301E-2B55-58A6B4A805BB}"/>
          </ac:spMkLst>
        </pc:spChg>
        <pc:spChg chg="mod">
          <ac:chgData name="Emma Aldrich" userId="S::emal2471@colorado.edu::59d8273b-97e5-44ab-b762-fa020dca823b" providerId="AD" clId="Web-{BE032DA0-A68A-463E-A395-0C8DA15C0A82}" dt="2022-11-29T18:19:09.734" v="32" actId="20577"/>
          <ac:spMkLst>
            <pc:docMk/>
            <pc:sldMk cId="207538840" sldId="272"/>
            <ac:spMk id="3" creationId="{82A89D14-A3B7-2D15-0512-5CD5418031AE}"/>
          </ac:spMkLst>
        </pc:spChg>
      </pc:sldChg>
      <pc:sldChg chg="modSp new">
        <pc:chgData name="Emma Aldrich" userId="S::emal2471@colorado.edu::59d8273b-97e5-44ab-b762-fa020dca823b" providerId="AD" clId="Web-{BE032DA0-A68A-463E-A395-0C8DA15C0A82}" dt="2022-11-29T18:18:56.937" v="25" actId="20577"/>
        <pc:sldMkLst>
          <pc:docMk/>
          <pc:sldMk cId="1604313135" sldId="273"/>
        </pc:sldMkLst>
        <pc:spChg chg="mod">
          <ac:chgData name="Emma Aldrich" userId="S::emal2471@colorado.edu::59d8273b-97e5-44ab-b762-fa020dca823b" providerId="AD" clId="Web-{BE032DA0-A68A-463E-A395-0C8DA15C0A82}" dt="2022-11-29T18:18:46.484" v="15" actId="20577"/>
          <ac:spMkLst>
            <pc:docMk/>
            <pc:sldMk cId="1604313135" sldId="273"/>
            <ac:spMk id="2" creationId="{895FDF30-9F57-5609-8AEF-219EE21AB2A2}"/>
          </ac:spMkLst>
        </pc:spChg>
        <pc:spChg chg="mod">
          <ac:chgData name="Emma Aldrich" userId="S::emal2471@colorado.edu::59d8273b-97e5-44ab-b762-fa020dca823b" providerId="AD" clId="Web-{BE032DA0-A68A-463E-A395-0C8DA15C0A82}" dt="2022-11-29T18:18:56.937" v="25" actId="20577"/>
          <ac:spMkLst>
            <pc:docMk/>
            <pc:sldMk cId="1604313135" sldId="273"/>
            <ac:spMk id="3" creationId="{107D34EC-DFCF-E461-9B3D-F14A0F540874}"/>
          </ac:spMkLst>
        </pc:spChg>
      </pc:sldChg>
      <pc:sldChg chg="modSp new">
        <pc:chgData name="Emma Aldrich" userId="S::emal2471@colorado.edu::59d8273b-97e5-44ab-b762-fa020dca823b" providerId="AD" clId="Web-{BE032DA0-A68A-463E-A395-0C8DA15C0A82}" dt="2022-11-29T18:19:20.937" v="38" actId="20577"/>
        <pc:sldMkLst>
          <pc:docMk/>
          <pc:sldMk cId="1896913453" sldId="274"/>
        </pc:sldMkLst>
        <pc:spChg chg="mod">
          <ac:chgData name="Emma Aldrich" userId="S::emal2471@colorado.edu::59d8273b-97e5-44ab-b762-fa020dca823b" providerId="AD" clId="Web-{BE032DA0-A68A-463E-A395-0C8DA15C0A82}" dt="2022-11-29T18:19:20.937" v="38" actId="20577"/>
          <ac:spMkLst>
            <pc:docMk/>
            <pc:sldMk cId="1896913453" sldId="274"/>
            <ac:spMk id="2" creationId="{F3AA90F8-0464-810C-32C9-10CD0ED29CCE}"/>
          </ac:spMkLst>
        </pc:spChg>
      </pc:sldChg>
      <pc:sldChg chg="modSp new">
        <pc:chgData name="Emma Aldrich" userId="S::emal2471@colorado.edu::59d8273b-97e5-44ab-b762-fa020dca823b" providerId="AD" clId="Web-{BE032DA0-A68A-463E-A395-0C8DA15C0A82}" dt="2022-11-29T18:20:29.672" v="48" actId="20577"/>
        <pc:sldMkLst>
          <pc:docMk/>
          <pc:sldMk cId="560885946" sldId="275"/>
        </pc:sldMkLst>
        <pc:spChg chg="mod">
          <ac:chgData name="Emma Aldrich" userId="S::emal2471@colorado.edu::59d8273b-97e5-44ab-b762-fa020dca823b" providerId="AD" clId="Web-{BE032DA0-A68A-463E-A395-0C8DA15C0A82}" dt="2022-11-29T18:20:29.672" v="48" actId="20577"/>
          <ac:spMkLst>
            <pc:docMk/>
            <pc:sldMk cId="560885946" sldId="275"/>
            <ac:spMk id="2" creationId="{48FFA5DD-8A65-BD04-626B-8BF004584DF7}"/>
          </ac:spMkLst>
        </pc:spChg>
      </pc:sldChg>
      <pc:sldChg chg="addSp delSp modSp new">
        <pc:chgData name="Emma Aldrich" userId="S::emal2471@colorado.edu::59d8273b-97e5-44ab-b762-fa020dca823b" providerId="AD" clId="Web-{BE032DA0-A68A-463E-A395-0C8DA15C0A82}" dt="2022-11-29T18:53:00.128" v="467"/>
        <pc:sldMkLst>
          <pc:docMk/>
          <pc:sldMk cId="4015264217" sldId="276"/>
        </pc:sldMkLst>
        <pc:spChg chg="del mod">
          <ac:chgData name="Emma Aldrich" userId="S::emal2471@colorado.edu::59d8273b-97e5-44ab-b762-fa020dca823b" providerId="AD" clId="Web-{BE032DA0-A68A-463E-A395-0C8DA15C0A82}" dt="2022-11-29T18:52:57.331" v="465"/>
          <ac:spMkLst>
            <pc:docMk/>
            <pc:sldMk cId="4015264217" sldId="276"/>
            <ac:spMk id="2" creationId="{7DAD3D00-2CC1-8027-0ABE-F84587594566}"/>
          </ac:spMkLst>
        </pc:spChg>
        <pc:spChg chg="mod">
          <ac:chgData name="Emma Aldrich" userId="S::emal2471@colorado.edu::59d8273b-97e5-44ab-b762-fa020dca823b" providerId="AD" clId="Web-{BE032DA0-A68A-463E-A395-0C8DA15C0A82}" dt="2022-11-29T18:47:04.250" v="415" actId="20577"/>
          <ac:spMkLst>
            <pc:docMk/>
            <pc:sldMk cId="4015264217" sldId="276"/>
            <ac:spMk id="3" creationId="{FD2B74AC-C498-4FC2-02C4-46836951A288}"/>
          </ac:spMkLst>
        </pc:spChg>
        <pc:spChg chg="add del mod">
          <ac:chgData name="Emma Aldrich" userId="S::emal2471@colorado.edu::59d8273b-97e5-44ab-b762-fa020dca823b" providerId="AD" clId="Web-{BE032DA0-A68A-463E-A395-0C8DA15C0A82}" dt="2022-11-29T18:53:00.128" v="467"/>
          <ac:spMkLst>
            <pc:docMk/>
            <pc:sldMk cId="4015264217" sldId="276"/>
            <ac:spMk id="5" creationId="{DD8FA52E-126A-F37F-B080-AE9BDC5317BD}"/>
          </ac:spMkLst>
        </pc:spChg>
        <pc:spChg chg="add">
          <ac:chgData name="Emma Aldrich" userId="S::emal2471@colorado.edu::59d8273b-97e5-44ab-b762-fa020dca823b" providerId="AD" clId="Web-{BE032DA0-A68A-463E-A395-0C8DA15C0A82}" dt="2022-11-29T18:52:58.097" v="466"/>
          <ac:spMkLst>
            <pc:docMk/>
            <pc:sldMk cId="4015264217" sldId="276"/>
            <ac:spMk id="7" creationId="{B7ED5D16-924F-E57F-B5F0-1CC642C0B50E}"/>
          </ac:spMkLst>
        </pc:spChg>
      </pc:sldChg>
      <pc:sldChg chg="addSp delSp modSp new">
        <pc:chgData name="Emma Aldrich" userId="S::emal2471@colorado.edu::59d8273b-97e5-44ab-b762-fa020dca823b" providerId="AD" clId="Web-{BE032DA0-A68A-463E-A395-0C8DA15C0A82}" dt="2022-11-29T18:53:06.738" v="470"/>
        <pc:sldMkLst>
          <pc:docMk/>
          <pc:sldMk cId="4203474402" sldId="277"/>
        </pc:sldMkLst>
        <pc:spChg chg="del mod">
          <ac:chgData name="Emma Aldrich" userId="S::emal2471@colorado.edu::59d8273b-97e5-44ab-b762-fa020dca823b" providerId="AD" clId="Web-{BE032DA0-A68A-463E-A395-0C8DA15C0A82}" dt="2022-11-29T18:53:04.300" v="468"/>
          <ac:spMkLst>
            <pc:docMk/>
            <pc:sldMk cId="4203474402" sldId="277"/>
            <ac:spMk id="2" creationId="{53E94090-1071-7EC9-DEA7-A426817F949F}"/>
          </ac:spMkLst>
        </pc:spChg>
        <pc:spChg chg="mod">
          <ac:chgData name="Emma Aldrich" userId="S::emal2471@colorado.edu::59d8273b-97e5-44ab-b762-fa020dca823b" providerId="AD" clId="Web-{BE032DA0-A68A-463E-A395-0C8DA15C0A82}" dt="2022-11-29T18:47:19.953" v="420" actId="20577"/>
          <ac:spMkLst>
            <pc:docMk/>
            <pc:sldMk cId="4203474402" sldId="277"/>
            <ac:spMk id="3" creationId="{2FD75CB7-B2FD-301A-C534-E0ACD585700A}"/>
          </ac:spMkLst>
        </pc:spChg>
        <pc:spChg chg="add del mod">
          <ac:chgData name="Emma Aldrich" userId="S::emal2471@colorado.edu::59d8273b-97e5-44ab-b762-fa020dca823b" providerId="AD" clId="Web-{BE032DA0-A68A-463E-A395-0C8DA15C0A82}" dt="2022-11-29T18:53:06.738" v="470"/>
          <ac:spMkLst>
            <pc:docMk/>
            <pc:sldMk cId="4203474402" sldId="277"/>
            <ac:spMk id="5" creationId="{4CBCDC23-3570-D17E-5124-CCE107F9FEA6}"/>
          </ac:spMkLst>
        </pc:spChg>
        <pc:spChg chg="add">
          <ac:chgData name="Emma Aldrich" userId="S::emal2471@colorado.edu::59d8273b-97e5-44ab-b762-fa020dca823b" providerId="AD" clId="Web-{BE032DA0-A68A-463E-A395-0C8DA15C0A82}" dt="2022-11-29T18:53:05.050" v="469"/>
          <ac:spMkLst>
            <pc:docMk/>
            <pc:sldMk cId="4203474402" sldId="277"/>
            <ac:spMk id="7" creationId="{12DAFDC4-DB7E-3BED-F599-D0CBD16C7E96}"/>
          </ac:spMkLst>
        </pc:spChg>
      </pc:sldChg>
      <pc:sldChg chg="addSp delSp modSp new">
        <pc:chgData name="Emma Aldrich" userId="S::emal2471@colorado.edu::59d8273b-97e5-44ab-b762-fa020dca823b" providerId="AD" clId="Web-{BE032DA0-A68A-463E-A395-0C8DA15C0A82}" dt="2022-11-29T18:53:14.456" v="473"/>
        <pc:sldMkLst>
          <pc:docMk/>
          <pc:sldMk cId="3148178457" sldId="278"/>
        </pc:sldMkLst>
        <pc:spChg chg="del mod">
          <ac:chgData name="Emma Aldrich" userId="S::emal2471@colorado.edu::59d8273b-97e5-44ab-b762-fa020dca823b" providerId="AD" clId="Web-{BE032DA0-A68A-463E-A395-0C8DA15C0A82}" dt="2022-11-29T18:53:12.347" v="471"/>
          <ac:spMkLst>
            <pc:docMk/>
            <pc:sldMk cId="3148178457" sldId="278"/>
            <ac:spMk id="2" creationId="{BA5B756F-E2DD-3FBD-9BF9-9DD67B7B55C1}"/>
          </ac:spMkLst>
        </pc:spChg>
        <pc:spChg chg="mod">
          <ac:chgData name="Emma Aldrich" userId="S::emal2471@colorado.edu::59d8273b-97e5-44ab-b762-fa020dca823b" providerId="AD" clId="Web-{BE032DA0-A68A-463E-A395-0C8DA15C0A82}" dt="2022-11-29T18:47:48.625" v="426" actId="20577"/>
          <ac:spMkLst>
            <pc:docMk/>
            <pc:sldMk cId="3148178457" sldId="278"/>
            <ac:spMk id="3" creationId="{0586C05C-5AD6-1FA2-DB8D-D36EDE2932ED}"/>
          </ac:spMkLst>
        </pc:spChg>
        <pc:spChg chg="add del mod">
          <ac:chgData name="Emma Aldrich" userId="S::emal2471@colorado.edu::59d8273b-97e5-44ab-b762-fa020dca823b" providerId="AD" clId="Web-{BE032DA0-A68A-463E-A395-0C8DA15C0A82}" dt="2022-11-29T18:53:14.456" v="473"/>
          <ac:spMkLst>
            <pc:docMk/>
            <pc:sldMk cId="3148178457" sldId="278"/>
            <ac:spMk id="5" creationId="{81A394CD-3267-677E-7AEB-CB4C02466ACC}"/>
          </ac:spMkLst>
        </pc:spChg>
        <pc:spChg chg="add">
          <ac:chgData name="Emma Aldrich" userId="S::emal2471@colorado.edu::59d8273b-97e5-44ab-b762-fa020dca823b" providerId="AD" clId="Web-{BE032DA0-A68A-463E-A395-0C8DA15C0A82}" dt="2022-11-29T18:53:13.019" v="472"/>
          <ac:spMkLst>
            <pc:docMk/>
            <pc:sldMk cId="3148178457" sldId="278"/>
            <ac:spMk id="7" creationId="{C76EDB02-3D4D-154F-784D-183FB131447D}"/>
          </ac:spMkLst>
        </pc:spChg>
      </pc:sldChg>
    </pc:docChg>
  </pc:docChgLst>
  <pc:docChgLst>
    <pc:chgData name="Henry Jacob Waldstreicher" userId="S::hewa5748@colorado.edu::86b05b73-4271-4197-b8d7-8deffec6723b" providerId="AD" clId="Web-{85633C1A-FE46-8467-AAE8-B3D8817E019C}"/>
    <pc:docChg chg="addSld modSld">
      <pc:chgData name="Henry Jacob Waldstreicher" userId="S::hewa5748@colorado.edu::86b05b73-4271-4197-b8d7-8deffec6723b" providerId="AD" clId="Web-{85633C1A-FE46-8467-AAE8-B3D8817E019C}" dt="2022-12-08T16:47:01.255" v="52" actId="1076"/>
      <pc:docMkLst>
        <pc:docMk/>
      </pc:docMkLst>
      <pc:sldChg chg="addSp delSp modSp add replId">
        <pc:chgData name="Henry Jacob Waldstreicher" userId="S::hewa5748@colorado.edu::86b05b73-4271-4197-b8d7-8deffec6723b" providerId="AD" clId="Web-{85633C1A-FE46-8467-AAE8-B3D8817E019C}" dt="2022-12-08T16:47:01.255" v="52" actId="1076"/>
        <pc:sldMkLst>
          <pc:docMk/>
          <pc:sldMk cId="1063148138" sldId="285"/>
        </pc:sldMkLst>
        <pc:spChg chg="del mod">
          <ac:chgData name="Henry Jacob Waldstreicher" userId="S::hewa5748@colorado.edu::86b05b73-4271-4197-b8d7-8deffec6723b" providerId="AD" clId="Web-{85633C1A-FE46-8467-AAE8-B3D8817E019C}" dt="2022-12-08T16:23:17.955" v="7"/>
          <ac:spMkLst>
            <pc:docMk/>
            <pc:sldMk cId="1063148138" sldId="285"/>
            <ac:spMk id="3" creationId="{CB416611-509B-0EF7-F6C1-AB559ADEBE04}"/>
          </ac:spMkLst>
        </pc:spChg>
        <pc:spChg chg="add del mod">
          <ac:chgData name="Henry Jacob Waldstreicher" userId="S::hewa5748@colorado.edu::86b05b73-4271-4197-b8d7-8deffec6723b" providerId="AD" clId="Web-{85633C1A-FE46-8467-AAE8-B3D8817E019C}" dt="2022-12-08T16:23:52.143" v="10"/>
          <ac:spMkLst>
            <pc:docMk/>
            <pc:sldMk cId="1063148138" sldId="285"/>
            <ac:spMk id="4" creationId="{7922B1F1-FE5A-4FCF-8575-19ADC7F5E6F7}"/>
          </ac:spMkLst>
        </pc:spChg>
        <pc:spChg chg="mod">
          <ac:chgData name="Henry Jacob Waldstreicher" userId="S::hewa5748@colorado.edu::86b05b73-4271-4197-b8d7-8deffec6723b" providerId="AD" clId="Web-{85633C1A-FE46-8467-AAE8-B3D8817E019C}" dt="2022-12-08T16:23:11.298" v="4" actId="20577"/>
          <ac:spMkLst>
            <pc:docMk/>
            <pc:sldMk cId="1063148138" sldId="285"/>
            <ac:spMk id="7" creationId="{0D246776-3124-31E1-3992-1C020D1E3CAC}"/>
          </ac:spMkLst>
        </pc:spChg>
        <pc:spChg chg="add del mod">
          <ac:chgData name="Henry Jacob Waldstreicher" userId="S::hewa5748@colorado.edu::86b05b73-4271-4197-b8d7-8deffec6723b" providerId="AD" clId="Web-{85633C1A-FE46-8467-AAE8-B3D8817E019C}" dt="2022-12-08T16:24:47.831" v="12"/>
          <ac:spMkLst>
            <pc:docMk/>
            <pc:sldMk cId="1063148138" sldId="285"/>
            <ac:spMk id="11" creationId="{17C5E88A-FE83-7BBF-DD28-15D345A6180C}"/>
          </ac:spMkLst>
        </pc:spChg>
        <pc:spChg chg="add mod">
          <ac:chgData name="Henry Jacob Waldstreicher" userId="S::hewa5748@colorado.edu::86b05b73-4271-4197-b8d7-8deffec6723b" providerId="AD" clId="Web-{85633C1A-FE46-8467-AAE8-B3D8817E019C}" dt="2022-12-08T16:46:52.583" v="50" actId="1076"/>
          <ac:spMkLst>
            <pc:docMk/>
            <pc:sldMk cId="1063148138" sldId="285"/>
            <ac:spMk id="15" creationId="{1DCC0E99-E42A-5B5E-C68E-FCC056BD944A}"/>
          </ac:spMkLst>
        </pc:spChg>
        <pc:spChg chg="add mod">
          <ac:chgData name="Henry Jacob Waldstreicher" userId="S::hewa5748@colorado.edu::86b05b73-4271-4197-b8d7-8deffec6723b" providerId="AD" clId="Web-{85633C1A-FE46-8467-AAE8-B3D8817E019C}" dt="2022-12-08T16:46:17.535" v="45" actId="1076"/>
          <ac:spMkLst>
            <pc:docMk/>
            <pc:sldMk cId="1063148138" sldId="285"/>
            <ac:spMk id="16" creationId="{72CD93F5-CE04-FA5A-BB6E-FFD6A3953591}"/>
          </ac:spMkLst>
        </pc:spChg>
        <pc:spChg chg="add mod">
          <ac:chgData name="Henry Jacob Waldstreicher" userId="S::hewa5748@colorado.edu::86b05b73-4271-4197-b8d7-8deffec6723b" providerId="AD" clId="Web-{85633C1A-FE46-8467-AAE8-B3D8817E019C}" dt="2022-12-08T16:47:01.255" v="52" actId="1076"/>
          <ac:spMkLst>
            <pc:docMk/>
            <pc:sldMk cId="1063148138" sldId="285"/>
            <ac:spMk id="17" creationId="{9461D617-5616-7D89-AF82-61966A9498BD}"/>
          </ac:spMkLst>
        </pc:spChg>
        <pc:graphicFrameChg chg="add del mod ord modGraphic">
          <ac:chgData name="Henry Jacob Waldstreicher" userId="S::hewa5748@colorado.edu::86b05b73-4271-4197-b8d7-8deffec6723b" providerId="AD" clId="Web-{85633C1A-FE46-8467-AAE8-B3D8817E019C}" dt="2022-12-08T16:23:32.517" v="9"/>
          <ac:graphicFrameMkLst>
            <pc:docMk/>
            <pc:sldMk cId="1063148138" sldId="285"/>
            <ac:graphicFrameMk id="6" creationId="{07E5E047-CB6F-C4FC-9DCE-53D9C53B7826}"/>
          </ac:graphicFrameMkLst>
        </pc:graphicFrameChg>
        <pc:graphicFrameChg chg="add del mod ord modGraphic">
          <ac:chgData name="Henry Jacob Waldstreicher" userId="S::hewa5748@colorado.edu::86b05b73-4271-4197-b8d7-8deffec6723b" providerId="AD" clId="Web-{85633C1A-FE46-8467-AAE8-B3D8817E019C}" dt="2022-12-08T16:23:56.362" v="11"/>
          <ac:graphicFrameMkLst>
            <pc:docMk/>
            <pc:sldMk cId="1063148138" sldId="285"/>
            <ac:graphicFrameMk id="9" creationId="{8C7BB2C3-D90C-31DC-9FCA-DC57BE968157}"/>
          </ac:graphicFrameMkLst>
        </pc:graphicFrameChg>
        <pc:picChg chg="add mod ord">
          <ac:chgData name="Henry Jacob Waldstreicher" userId="S::hewa5748@colorado.edu::86b05b73-4271-4197-b8d7-8deffec6723b" providerId="AD" clId="Web-{85633C1A-FE46-8467-AAE8-B3D8817E019C}" dt="2022-12-08T16:46:49.083" v="49" actId="1076"/>
          <ac:picMkLst>
            <pc:docMk/>
            <pc:sldMk cId="1063148138" sldId="285"/>
            <ac:picMk id="12" creationId="{BE1AB54B-373E-C50E-2EA0-7DFD86C685F9}"/>
          </ac:picMkLst>
        </pc:picChg>
        <pc:picChg chg="add mod">
          <ac:chgData name="Henry Jacob Waldstreicher" userId="S::hewa5748@colorado.edu::86b05b73-4271-4197-b8d7-8deffec6723b" providerId="AD" clId="Web-{85633C1A-FE46-8467-AAE8-B3D8817E019C}" dt="2022-12-08T16:46:21.160" v="46" actId="1076"/>
          <ac:picMkLst>
            <pc:docMk/>
            <pc:sldMk cId="1063148138" sldId="285"/>
            <ac:picMk id="13" creationId="{33BC5E99-5CF3-A855-187E-2D575AA8C2BD}"/>
          </ac:picMkLst>
        </pc:picChg>
        <pc:picChg chg="add mod">
          <ac:chgData name="Henry Jacob Waldstreicher" userId="S::hewa5748@colorado.edu::86b05b73-4271-4197-b8d7-8deffec6723b" providerId="AD" clId="Web-{85633C1A-FE46-8467-AAE8-B3D8817E019C}" dt="2022-12-08T16:46:57.520" v="51" actId="1076"/>
          <ac:picMkLst>
            <pc:docMk/>
            <pc:sldMk cId="1063148138" sldId="285"/>
            <ac:picMk id="14" creationId="{6DD3652E-D9E2-2DC0-92F1-1993DA08082E}"/>
          </ac:picMkLst>
        </pc:picChg>
      </pc:sldChg>
    </pc:docChg>
  </pc:docChgLst>
  <pc:docChgLst>
    <pc:chgData name="Kurtis Winkler" userId="S::kuwi7655@colorado.edu::f311cbf5-dc7f-4dff-985f-48e723860479" providerId="AD" clId="Web-{36D3697F-6604-C6DF-48CE-CC67D8B94C64}"/>
    <pc:docChg chg="modSld">
      <pc:chgData name="Kurtis Winkler" userId="S::kuwi7655@colorado.edu::f311cbf5-dc7f-4dff-985f-48e723860479" providerId="AD" clId="Web-{36D3697F-6604-C6DF-48CE-CC67D8B94C64}" dt="2022-09-21T22:24:46.069" v="203" actId="1076"/>
      <pc:docMkLst>
        <pc:docMk/>
      </pc:docMkLst>
      <pc:sldChg chg="modSp">
        <pc:chgData name="Kurtis Winkler" userId="S::kuwi7655@colorado.edu::f311cbf5-dc7f-4dff-985f-48e723860479" providerId="AD" clId="Web-{36D3697F-6604-C6DF-48CE-CC67D8B94C64}" dt="2022-09-21T22:16:57.607" v="197" actId="20577"/>
        <pc:sldMkLst>
          <pc:docMk/>
          <pc:sldMk cId="4259724783" sldId="262"/>
        </pc:sldMkLst>
        <pc:spChg chg="mod">
          <ac:chgData name="Kurtis Winkler" userId="S::kuwi7655@colorado.edu::f311cbf5-dc7f-4dff-985f-48e723860479" providerId="AD" clId="Web-{36D3697F-6604-C6DF-48CE-CC67D8B94C64}" dt="2022-09-21T22:16:57.607" v="197" actId="20577"/>
          <ac:spMkLst>
            <pc:docMk/>
            <pc:sldMk cId="4259724783" sldId="262"/>
            <ac:spMk id="3" creationId="{BE5270B3-B470-BDE1-D292-3E3CF5EFDF2C}"/>
          </ac:spMkLst>
        </pc:spChg>
      </pc:sldChg>
      <pc:sldChg chg="addSp delSp modSp">
        <pc:chgData name="Kurtis Winkler" userId="S::kuwi7655@colorado.edu::f311cbf5-dc7f-4dff-985f-48e723860479" providerId="AD" clId="Web-{36D3697F-6604-C6DF-48CE-CC67D8B94C64}" dt="2022-09-21T22:24:46.069" v="203" actId="1076"/>
        <pc:sldMkLst>
          <pc:docMk/>
          <pc:sldMk cId="2595702897" sldId="265"/>
        </pc:sldMkLst>
        <pc:spChg chg="mod">
          <ac:chgData name="Kurtis Winkler" userId="S::kuwi7655@colorado.edu::f311cbf5-dc7f-4dff-985f-48e723860479" providerId="AD" clId="Web-{36D3697F-6604-C6DF-48CE-CC67D8B94C64}" dt="2022-09-21T22:03:31.749" v="35" actId="20577"/>
          <ac:spMkLst>
            <pc:docMk/>
            <pc:sldMk cId="2595702897" sldId="265"/>
            <ac:spMk id="2" creationId="{F69CF174-03F1-1458-CAF3-81ABDF855A21}"/>
          </ac:spMkLst>
        </pc:spChg>
        <pc:spChg chg="mod">
          <ac:chgData name="Kurtis Winkler" userId="S::kuwi7655@colorado.edu::f311cbf5-dc7f-4dff-985f-48e723860479" providerId="AD" clId="Web-{36D3697F-6604-C6DF-48CE-CC67D8B94C64}" dt="2022-09-21T22:18:56.875" v="199" actId="20577"/>
          <ac:spMkLst>
            <pc:docMk/>
            <pc:sldMk cId="2595702897" sldId="265"/>
            <ac:spMk id="3" creationId="{B9216C4D-B5B1-78AD-EA08-3B14C2F00DC7}"/>
          </ac:spMkLst>
        </pc:spChg>
        <pc:spChg chg="add mod">
          <ac:chgData name="Kurtis Winkler" userId="S::kuwi7655@colorado.edu::f311cbf5-dc7f-4dff-985f-48e723860479" providerId="AD" clId="Web-{36D3697F-6604-C6DF-48CE-CC67D8B94C64}" dt="2022-09-21T22:24:37.037" v="201" actId="1076"/>
          <ac:spMkLst>
            <pc:docMk/>
            <pc:sldMk cId="2595702897" sldId="265"/>
            <ac:spMk id="7" creationId="{95039907-B84C-16C2-2291-E02EAA4E0DCC}"/>
          </ac:spMkLst>
        </pc:spChg>
        <pc:spChg chg="add mod">
          <ac:chgData name="Kurtis Winkler" userId="S::kuwi7655@colorado.edu::f311cbf5-dc7f-4dff-985f-48e723860479" providerId="AD" clId="Web-{36D3697F-6604-C6DF-48CE-CC67D8B94C64}" dt="2022-09-21T22:24:46.069" v="203" actId="1076"/>
          <ac:spMkLst>
            <pc:docMk/>
            <pc:sldMk cId="2595702897" sldId="265"/>
            <ac:spMk id="8" creationId="{442A8134-4CEB-5843-AFA3-68D3D7F941AB}"/>
          </ac:spMkLst>
        </pc:spChg>
        <pc:picChg chg="add del mod">
          <ac:chgData name="Kurtis Winkler" userId="S::kuwi7655@colorado.edu::f311cbf5-dc7f-4dff-985f-48e723860479" providerId="AD" clId="Web-{36D3697F-6604-C6DF-48CE-CC67D8B94C64}" dt="2022-09-21T22:01:20.512" v="18"/>
          <ac:picMkLst>
            <pc:docMk/>
            <pc:sldMk cId="2595702897" sldId="265"/>
            <ac:picMk id="4" creationId="{01FF78ED-3BD1-DA7C-CE8C-1122D685EEC4}"/>
          </ac:picMkLst>
        </pc:picChg>
        <pc:picChg chg="add mod modCrop">
          <ac:chgData name="Kurtis Winkler" userId="S::kuwi7655@colorado.edu::f311cbf5-dc7f-4dff-985f-48e723860479" providerId="AD" clId="Web-{36D3697F-6604-C6DF-48CE-CC67D8B94C64}" dt="2022-09-21T22:24:32.975" v="200" actId="14100"/>
          <ac:picMkLst>
            <pc:docMk/>
            <pc:sldMk cId="2595702897" sldId="265"/>
            <ac:picMk id="5" creationId="{02F5E709-01BF-3898-2DBD-D936403E611F}"/>
          </ac:picMkLst>
        </pc:picChg>
        <pc:picChg chg="add mod modCrop">
          <ac:chgData name="Kurtis Winkler" userId="S::kuwi7655@colorado.edu::f311cbf5-dc7f-4dff-985f-48e723860479" providerId="AD" clId="Web-{36D3697F-6604-C6DF-48CE-CC67D8B94C64}" dt="2022-09-21T22:24:40.584" v="202" actId="14100"/>
          <ac:picMkLst>
            <pc:docMk/>
            <pc:sldMk cId="2595702897" sldId="265"/>
            <ac:picMk id="6" creationId="{07B33BDC-40A8-3B3F-3C4C-69DD9116C303}"/>
          </ac:picMkLst>
        </pc:picChg>
      </pc:sldChg>
    </pc:docChg>
  </pc:docChgLst>
  <pc:docChgLst>
    <pc:chgData name="Kurtis Winkler" userId="S::kuwi7655@colorado.edu::f311cbf5-dc7f-4dff-985f-48e723860479" providerId="AD" clId="Web-{E2E5BEC8-E3DE-C263-8F66-FD367DC62679}"/>
    <pc:docChg chg="modSld">
      <pc:chgData name="Kurtis Winkler" userId="S::kuwi7655@colorado.edu::f311cbf5-dc7f-4dff-985f-48e723860479" providerId="AD" clId="Web-{E2E5BEC8-E3DE-C263-8F66-FD367DC62679}" dt="2022-09-22T17:15:53.224" v="19" actId="20577"/>
      <pc:docMkLst>
        <pc:docMk/>
      </pc:docMkLst>
      <pc:sldChg chg="modSp">
        <pc:chgData name="Kurtis Winkler" userId="S::kuwi7655@colorado.edu::f311cbf5-dc7f-4dff-985f-48e723860479" providerId="AD" clId="Web-{E2E5BEC8-E3DE-C263-8F66-FD367DC62679}" dt="2022-09-22T17:15:53.224" v="19" actId="20577"/>
        <pc:sldMkLst>
          <pc:docMk/>
          <pc:sldMk cId="4259724783" sldId="262"/>
        </pc:sldMkLst>
        <pc:spChg chg="mod">
          <ac:chgData name="Kurtis Winkler" userId="S::kuwi7655@colorado.edu::f311cbf5-dc7f-4dff-985f-48e723860479" providerId="AD" clId="Web-{E2E5BEC8-E3DE-C263-8F66-FD367DC62679}" dt="2022-09-22T17:15:53.224" v="19" actId="20577"/>
          <ac:spMkLst>
            <pc:docMk/>
            <pc:sldMk cId="4259724783" sldId="262"/>
            <ac:spMk id="3" creationId="{BE5270B3-B470-BDE1-D292-3E3CF5EFDF2C}"/>
          </ac:spMkLst>
        </pc:spChg>
      </pc:sldChg>
    </pc:docChg>
  </pc:docChgLst>
  <pc:docChgLst>
    <pc:chgData name="Kurtis Winkler" userId="S::kuwi7655@colorado.edu::f311cbf5-dc7f-4dff-985f-48e723860479" providerId="AD" clId="Web-{585D7471-235B-4873-46A4-3796A76C0706}"/>
    <pc:docChg chg="addSld delSld modSld">
      <pc:chgData name="Kurtis Winkler" userId="S::kuwi7655@colorado.edu::f311cbf5-dc7f-4dff-985f-48e723860479" providerId="AD" clId="Web-{585D7471-235B-4873-46A4-3796A76C0706}" dt="2022-12-08T07:04:02.296" v="238"/>
      <pc:docMkLst>
        <pc:docMk/>
      </pc:docMkLst>
      <pc:sldChg chg="del">
        <pc:chgData name="Kurtis Winkler" userId="S::kuwi7655@colorado.edu::f311cbf5-dc7f-4dff-985f-48e723860479" providerId="AD" clId="Web-{585D7471-235B-4873-46A4-3796A76C0706}" dt="2022-12-08T06:51:14.049" v="140"/>
        <pc:sldMkLst>
          <pc:docMk/>
          <pc:sldMk cId="4046683496" sldId="282"/>
        </pc:sldMkLst>
      </pc:sldChg>
      <pc:sldChg chg="addSp modSp">
        <pc:chgData name="Kurtis Winkler" userId="S::kuwi7655@colorado.edu::f311cbf5-dc7f-4dff-985f-48e723860479" providerId="AD" clId="Web-{585D7471-235B-4873-46A4-3796A76C0706}" dt="2022-12-08T06:56:52.726" v="177" actId="20577"/>
        <pc:sldMkLst>
          <pc:docMk/>
          <pc:sldMk cId="1327227172" sldId="283"/>
        </pc:sldMkLst>
        <pc:spChg chg="mod">
          <ac:chgData name="Kurtis Winkler" userId="S::kuwi7655@colorado.edu::f311cbf5-dc7f-4dff-985f-48e723860479" providerId="AD" clId="Web-{585D7471-235B-4873-46A4-3796A76C0706}" dt="2022-12-08T06:51:09.642" v="139" actId="20577"/>
          <ac:spMkLst>
            <pc:docMk/>
            <pc:sldMk cId="1327227172" sldId="283"/>
            <ac:spMk id="5" creationId="{4B76A04B-DA49-725E-4F7F-9F34A0AA8D00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6:56:52.726" v="177" actId="20577"/>
          <ac:spMkLst>
            <pc:docMk/>
            <pc:sldMk cId="1327227172" sldId="283"/>
            <ac:spMk id="6" creationId="{489D39B6-8B59-7025-0545-21FBAE54EB2F}"/>
          </ac:spMkLst>
        </pc:spChg>
        <pc:spChg chg="mod">
          <ac:chgData name="Kurtis Winkler" userId="S::kuwi7655@colorado.edu::f311cbf5-dc7f-4dff-985f-48e723860479" providerId="AD" clId="Web-{585D7471-235B-4873-46A4-3796A76C0706}" dt="2022-12-08T06:56:36.539" v="168" actId="20577"/>
          <ac:spMkLst>
            <pc:docMk/>
            <pc:sldMk cId="1327227172" sldId="283"/>
            <ac:spMk id="12" creationId="{47EC484C-0626-AFE8-E4C3-239673F1988C}"/>
          </ac:spMkLst>
        </pc:spChg>
        <pc:spChg chg="mod">
          <ac:chgData name="Kurtis Winkler" userId="S::kuwi7655@colorado.edu::f311cbf5-dc7f-4dff-985f-48e723860479" providerId="AD" clId="Web-{585D7471-235B-4873-46A4-3796A76C0706}" dt="2022-12-08T06:55:17.006" v="142" actId="1076"/>
          <ac:spMkLst>
            <pc:docMk/>
            <pc:sldMk cId="1327227172" sldId="283"/>
            <ac:spMk id="14" creationId="{AE286B45-2EB6-857E-5688-601546B994C2}"/>
          </ac:spMkLst>
        </pc:spChg>
        <pc:picChg chg="add mod modCrop">
          <ac:chgData name="Kurtis Winkler" userId="S::kuwi7655@colorado.edu::f311cbf5-dc7f-4dff-985f-48e723860479" providerId="AD" clId="Web-{585D7471-235B-4873-46A4-3796A76C0706}" dt="2022-12-08T06:56:16.476" v="161" actId="14100"/>
          <ac:picMkLst>
            <pc:docMk/>
            <pc:sldMk cId="1327227172" sldId="283"/>
            <ac:picMk id="3" creationId="{1B24A501-4A71-9027-4168-986834CAFA94}"/>
          </ac:picMkLst>
        </pc:picChg>
        <pc:picChg chg="add mod modCrop">
          <ac:chgData name="Kurtis Winkler" userId="S::kuwi7655@colorado.edu::f311cbf5-dc7f-4dff-985f-48e723860479" providerId="AD" clId="Web-{585D7471-235B-4873-46A4-3796A76C0706}" dt="2022-12-08T06:56:30.929" v="166" actId="1076"/>
          <ac:picMkLst>
            <pc:docMk/>
            <pc:sldMk cId="1327227172" sldId="283"/>
            <ac:picMk id="4" creationId="{872C0EDB-2109-AAC8-35CC-102EB18F1F9A}"/>
          </ac:picMkLst>
        </pc:picChg>
        <pc:picChg chg="mod">
          <ac:chgData name="Kurtis Winkler" userId="S::kuwi7655@colorado.edu::f311cbf5-dc7f-4dff-985f-48e723860479" providerId="AD" clId="Web-{585D7471-235B-4873-46A4-3796A76C0706}" dt="2022-12-08T06:55:13.209" v="141" actId="1076"/>
          <ac:picMkLst>
            <pc:docMk/>
            <pc:sldMk cId="1327227172" sldId="283"/>
            <ac:picMk id="8" creationId="{154F2165-99C2-681F-01F4-88A32919954B}"/>
          </ac:picMkLst>
        </pc:picChg>
        <pc:picChg chg="mod">
          <ac:chgData name="Kurtis Winkler" userId="S::kuwi7655@colorado.edu::f311cbf5-dc7f-4dff-985f-48e723860479" providerId="AD" clId="Web-{585D7471-235B-4873-46A4-3796A76C0706}" dt="2022-12-08T06:55:18.756" v="143" actId="1076"/>
          <ac:picMkLst>
            <pc:docMk/>
            <pc:sldMk cId="1327227172" sldId="283"/>
            <ac:picMk id="10" creationId="{F86910DC-9F89-7DF5-7017-A6159A7F0EB9}"/>
          </ac:picMkLst>
        </pc:picChg>
      </pc:sldChg>
      <pc:sldChg chg="addSp delSp modSp add replId">
        <pc:chgData name="Kurtis Winkler" userId="S::kuwi7655@colorado.edu::f311cbf5-dc7f-4dff-985f-48e723860479" providerId="AD" clId="Web-{585D7471-235B-4873-46A4-3796A76C0706}" dt="2022-12-08T07:04:02.296" v="238"/>
        <pc:sldMkLst>
          <pc:docMk/>
          <pc:sldMk cId="2889743119" sldId="284"/>
        </pc:sldMkLst>
        <pc:spChg chg="add mod">
          <ac:chgData name="Kurtis Winkler" userId="S::kuwi7655@colorado.edu::f311cbf5-dc7f-4dff-985f-48e723860479" providerId="AD" clId="Web-{585D7471-235B-4873-46A4-3796A76C0706}" dt="2022-12-08T06:37:20.903" v="114" actId="1076"/>
          <ac:spMkLst>
            <pc:docMk/>
            <pc:sldMk cId="2889743119" sldId="284"/>
            <ac:spMk id="3" creationId="{E8B6B4B9-FA05-7CA3-9E24-112E817E35A7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6:37:20.903" v="115" actId="1076"/>
          <ac:spMkLst>
            <pc:docMk/>
            <pc:sldMk cId="2889743119" sldId="284"/>
            <ac:spMk id="4" creationId="{01BD0383-7273-17B2-0DCC-CEC39F0450BE}"/>
          </ac:spMkLst>
        </pc:spChg>
        <pc:spChg chg="add del mod">
          <ac:chgData name="Kurtis Winkler" userId="S::kuwi7655@colorado.edu::f311cbf5-dc7f-4dff-985f-48e723860479" providerId="AD" clId="Web-{585D7471-235B-4873-46A4-3796A76C0706}" dt="2022-12-08T07:04:02.296" v="238"/>
          <ac:spMkLst>
            <pc:docMk/>
            <pc:sldMk cId="2889743119" sldId="284"/>
            <ac:spMk id="5" creationId="{4B76A04B-DA49-725E-4F7F-9F34A0AA8D00}"/>
          </ac:spMkLst>
        </pc:spChg>
        <pc:spChg chg="mod">
          <ac:chgData name="Kurtis Winkler" userId="S::kuwi7655@colorado.edu::f311cbf5-dc7f-4dff-985f-48e723860479" providerId="AD" clId="Web-{585D7471-235B-4873-46A4-3796A76C0706}" dt="2022-12-08T07:01:12.887" v="205" actId="1076"/>
          <ac:spMkLst>
            <pc:docMk/>
            <pc:sldMk cId="2889743119" sldId="284"/>
            <ac:spMk id="12" creationId="{47EC484C-0626-AFE8-E4C3-239673F1988C}"/>
          </ac:spMkLst>
        </pc:spChg>
        <pc:spChg chg="add del mod">
          <ac:chgData name="Kurtis Winkler" userId="S::kuwi7655@colorado.edu::f311cbf5-dc7f-4dff-985f-48e723860479" providerId="AD" clId="Web-{585D7471-235B-4873-46A4-3796A76C0706}" dt="2022-12-08T06:36:51.715" v="104" actId="1076"/>
          <ac:spMkLst>
            <pc:docMk/>
            <pc:sldMk cId="2889743119" sldId="284"/>
            <ac:spMk id="14" creationId="{AE286B45-2EB6-857E-5688-601546B994C2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6:37:08.497" v="109" actId="20577"/>
          <ac:spMkLst>
            <pc:docMk/>
            <pc:sldMk cId="2889743119" sldId="284"/>
            <ac:spMk id="16" creationId="{4F87C0ED-6A8D-87F1-00E5-02B9477B5D9A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7:01:39.403" v="210" actId="1076"/>
          <ac:spMkLst>
            <pc:docMk/>
            <pc:sldMk cId="2889743119" sldId="284"/>
            <ac:spMk id="17" creationId="{00BEFCF9-CD54-C8D3-3FDF-1A54674B8071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7:01:39.403" v="211" actId="1076"/>
          <ac:spMkLst>
            <pc:docMk/>
            <pc:sldMk cId="2889743119" sldId="284"/>
            <ac:spMk id="18" creationId="{8BC5C168-067C-AD2A-9DA5-0249EB1C6301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7:01:39.419" v="212" actId="1076"/>
          <ac:spMkLst>
            <pc:docMk/>
            <pc:sldMk cId="2889743119" sldId="284"/>
            <ac:spMk id="19" creationId="{F6AAF893-DAA8-98EC-CA34-F908328C761B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7:00:02.026" v="184" actId="1076"/>
          <ac:spMkLst>
            <pc:docMk/>
            <pc:sldMk cId="2889743119" sldId="284"/>
            <ac:spMk id="20" creationId="{C915399E-33DC-EE48-3EA0-F58D8957AE66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7:00:08.027" v="187" actId="20577"/>
          <ac:spMkLst>
            <pc:docMk/>
            <pc:sldMk cId="2889743119" sldId="284"/>
            <ac:spMk id="21" creationId="{88DA4134-0037-F13C-D48D-EBC640D38724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7:00:22.511" v="194" actId="20577"/>
          <ac:spMkLst>
            <pc:docMk/>
            <pc:sldMk cId="2889743119" sldId="284"/>
            <ac:spMk id="22" creationId="{DB76BAED-E670-291A-5AF3-F4C4BD6B9EB9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7:00:28.777" v="197" actId="20577"/>
          <ac:spMkLst>
            <pc:docMk/>
            <pc:sldMk cId="2889743119" sldId="284"/>
            <ac:spMk id="23" creationId="{584723D7-5F20-6921-2A79-794619292BB7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7:02:43.232" v="218" actId="1076"/>
          <ac:spMkLst>
            <pc:docMk/>
            <pc:sldMk cId="2889743119" sldId="284"/>
            <ac:spMk id="25" creationId="{A174C62B-7E9A-B693-EDB5-69C0A8F7BE7C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7:02:43.248" v="219" actId="1076"/>
          <ac:spMkLst>
            <pc:docMk/>
            <pc:sldMk cId="2889743119" sldId="284"/>
            <ac:spMk id="26" creationId="{627173F8-795F-FE0F-BEBA-4D7E281CB89A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7:03:09.655" v="225" actId="1076"/>
          <ac:spMkLst>
            <pc:docMk/>
            <pc:sldMk cId="2889743119" sldId="284"/>
            <ac:spMk id="27" creationId="{01C0CE7B-37E0-0C6E-7569-0AB3D98677A5}"/>
          </ac:spMkLst>
        </pc:spChg>
        <pc:spChg chg="add mod">
          <ac:chgData name="Kurtis Winkler" userId="S::kuwi7655@colorado.edu::f311cbf5-dc7f-4dff-985f-48e723860479" providerId="AD" clId="Web-{585D7471-235B-4873-46A4-3796A76C0706}" dt="2022-12-08T07:03:38.608" v="234" actId="1076"/>
          <ac:spMkLst>
            <pc:docMk/>
            <pc:sldMk cId="2889743119" sldId="284"/>
            <ac:spMk id="28" creationId="{09D61996-DEDD-8261-39CE-411905783F2F}"/>
          </ac:spMkLst>
        </pc:spChg>
        <pc:picChg chg="add mod">
          <ac:chgData name="Kurtis Winkler" userId="S::kuwi7655@colorado.edu::f311cbf5-dc7f-4dff-985f-48e723860479" providerId="AD" clId="Web-{585D7471-235B-4873-46A4-3796A76C0706}" dt="2022-12-08T06:36:48.262" v="99" actId="1076"/>
          <ac:picMkLst>
            <pc:docMk/>
            <pc:sldMk cId="2889743119" sldId="284"/>
            <ac:picMk id="6" creationId="{95A4D421-1F74-CB4F-D200-707E16F3AFA4}"/>
          </ac:picMkLst>
        </pc:picChg>
        <pc:picChg chg="add mod">
          <ac:chgData name="Kurtis Winkler" userId="S::kuwi7655@colorado.edu::f311cbf5-dc7f-4dff-985f-48e723860479" providerId="AD" clId="Web-{585D7471-235B-4873-46A4-3796A76C0706}" dt="2022-12-08T06:36:48.262" v="100" actId="1076"/>
          <ac:picMkLst>
            <pc:docMk/>
            <pc:sldMk cId="2889743119" sldId="284"/>
            <ac:picMk id="7" creationId="{C65BC70D-1BC1-E3C0-8BCC-6E71AF021EC5}"/>
          </ac:picMkLst>
        </pc:picChg>
        <pc:picChg chg="add del mod">
          <ac:chgData name="Kurtis Winkler" userId="S::kuwi7655@colorado.edu::f311cbf5-dc7f-4dff-985f-48e723860479" providerId="AD" clId="Web-{585D7471-235B-4873-46A4-3796A76C0706}" dt="2022-12-08T06:36:48.293" v="103" actId="1076"/>
          <ac:picMkLst>
            <pc:docMk/>
            <pc:sldMk cId="2889743119" sldId="284"/>
            <ac:picMk id="8" creationId="{154F2165-99C2-681F-01F4-88A32919954B}"/>
          </ac:picMkLst>
        </pc:picChg>
        <pc:picChg chg="add mod">
          <ac:chgData name="Kurtis Winkler" userId="S::kuwi7655@colorado.edu::f311cbf5-dc7f-4dff-985f-48e723860479" providerId="AD" clId="Web-{585D7471-235B-4873-46A4-3796A76C0706}" dt="2022-12-08T06:36:48.278" v="101" actId="1076"/>
          <ac:picMkLst>
            <pc:docMk/>
            <pc:sldMk cId="2889743119" sldId="284"/>
            <ac:picMk id="9" creationId="{EBEF05A2-DBF0-C84D-1E60-7EF5F1102E1B}"/>
          </ac:picMkLst>
        </pc:picChg>
        <pc:picChg chg="mod">
          <ac:chgData name="Kurtis Winkler" userId="S::kuwi7655@colorado.edu::f311cbf5-dc7f-4dff-985f-48e723860479" providerId="AD" clId="Web-{585D7471-235B-4873-46A4-3796A76C0706}" dt="2022-12-08T07:01:10.246" v="204" actId="1076"/>
          <ac:picMkLst>
            <pc:docMk/>
            <pc:sldMk cId="2889743119" sldId="284"/>
            <ac:picMk id="10" creationId="{F86910DC-9F89-7DF5-7017-A6159A7F0EB9}"/>
          </ac:picMkLst>
        </pc:picChg>
        <pc:picChg chg="add mod">
          <ac:chgData name="Kurtis Winkler" userId="S::kuwi7655@colorado.edu::f311cbf5-dc7f-4dff-985f-48e723860479" providerId="AD" clId="Web-{585D7471-235B-4873-46A4-3796A76C0706}" dt="2022-12-08T06:36:48.293" v="102" actId="1076"/>
          <ac:picMkLst>
            <pc:docMk/>
            <pc:sldMk cId="2889743119" sldId="284"/>
            <ac:picMk id="11" creationId="{C6B31809-1443-901F-B0E5-2B1A542889D0}"/>
          </ac:picMkLst>
        </pc:picChg>
        <pc:picChg chg="add del mod">
          <ac:chgData name="Kurtis Winkler" userId="S::kuwi7655@colorado.edu::f311cbf5-dc7f-4dff-985f-48e723860479" providerId="AD" clId="Web-{585D7471-235B-4873-46A4-3796A76C0706}" dt="2022-12-08T06:22:18.450" v="63"/>
          <ac:picMkLst>
            <pc:docMk/>
            <pc:sldMk cId="2889743119" sldId="284"/>
            <ac:picMk id="13" creationId="{D3C647C4-A020-D027-EE68-CABE9BB6D188}"/>
          </ac:picMkLst>
        </pc:picChg>
        <pc:picChg chg="add mod">
          <ac:chgData name="Kurtis Winkler" userId="S::kuwi7655@colorado.edu::f311cbf5-dc7f-4dff-985f-48e723860479" providerId="AD" clId="Web-{585D7471-235B-4873-46A4-3796A76C0706}" dt="2022-12-08T06:36:56.465" v="106" actId="1076"/>
          <ac:picMkLst>
            <pc:docMk/>
            <pc:sldMk cId="2889743119" sldId="284"/>
            <ac:picMk id="15" creationId="{AF0F6BCC-AC41-CA91-85EE-07F9930A665C}"/>
          </ac:picMkLst>
        </pc:picChg>
        <pc:picChg chg="add mod">
          <ac:chgData name="Kurtis Winkler" userId="S::kuwi7655@colorado.edu::f311cbf5-dc7f-4dff-985f-48e723860479" providerId="AD" clId="Web-{585D7471-235B-4873-46A4-3796A76C0706}" dt="2022-12-08T07:03:23.639" v="227" actId="1076"/>
          <ac:picMkLst>
            <pc:docMk/>
            <pc:sldMk cId="2889743119" sldId="284"/>
            <ac:picMk id="24" creationId="{F0F41373-AB7D-70E9-9EE4-AEDC0BB9C109}"/>
          </ac:picMkLst>
        </pc:picChg>
      </pc:sldChg>
      <pc:sldChg chg="add del replId">
        <pc:chgData name="Kurtis Winkler" userId="S::kuwi7655@colorado.edu::f311cbf5-dc7f-4dff-985f-48e723860479" providerId="AD" clId="Web-{585D7471-235B-4873-46A4-3796A76C0706}" dt="2022-12-08T06:20:02.839" v="21"/>
        <pc:sldMkLst>
          <pc:docMk/>
          <pc:sldMk cId="3761418418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526ED-3D85-4FB3-A72B-3427CF9B031B}" type="datetimeFigureOut"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6E9B7-32C2-488F-B0E7-59A57DEA663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6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DD9E-039E-3F4F-68A0-3ABA61AA4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AAF8-01CB-9209-E335-27FBD51C6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0D445-BF52-513C-46C6-F41DA884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3E76B-1BC1-3970-F626-A240176F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6D388-57F3-E614-2E6F-9D5C08B1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0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2D2C-5A73-776A-ABD4-CCDD359C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2CD39-2463-65D5-5E32-12673C015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A18FA-4805-C41F-713E-A3A3CF58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AD4D-8A1A-42C6-92E0-6E2C49FE5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B0CCF-75B7-1479-986D-6CC91804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8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27A68-653A-4082-B7DB-DF5FAF066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E74DB-6D09-4800-C1DD-EAEF7547E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A0732-3257-F646-1770-C142BAC2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E739-FFB1-48F7-4BE9-7E81F81C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CBF0F-F4C1-B064-788B-803B15CA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5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E3CD-9DD8-720A-6541-65212EE5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1996-493F-6C07-32D9-784BB671D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4D53C-C84C-21BD-4586-A7E34FD2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9312E-01A5-D57B-0561-02515EB1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E2CBB-50A2-966E-9A29-6065BB02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3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E9DF-D21F-F8E0-4297-233A402E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DE895-7D63-3081-D4CB-7C3187063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BB08-25B0-87C3-F371-F0AC9151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78C17-DEDD-8CC5-DBFE-8170CED8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3431E-04CA-AB4E-886D-EA2C101D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9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EBB1-200C-6FBE-F488-7352D2EA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61BB3-0ACF-45AA-7D73-4A4B7BF6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E6FFD-FD51-1C96-FB12-B9E2CCD9E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A1196-102B-5F4A-DD43-DCF9718D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05994-A3F8-88CF-897A-60512878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135D6-6778-75EA-68C7-F9940C9A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01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EA10-FADD-9584-2127-459A3492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83E8A-E8F1-0ABD-B5E9-47848D2D4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ADA1C-41FE-4AD5-343E-B6BEEEA27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D016E-E390-B19A-D0DD-4040D820B9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EC02A-62FE-A7F6-5A83-DD25C1112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EDFFA8-5A4A-907B-AB57-497D46D4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35534-58D5-ACCA-8EAE-5E8B4F36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B1771-D2E0-6121-ED15-AE3ABD4A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1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68EBB-690B-60EF-0DF4-9EF93C6C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CA740-5EFE-8A87-3496-9B0EF410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4608D-1BC4-4357-F88C-DC651BB4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321A3-CB80-905C-9754-97B119B0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8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EB31B3-E3C1-067F-0F21-3DAF01EF7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C3143-808E-9935-6BF0-973AE1E60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FB0FA-91FB-3252-20C6-3B8C48215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8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A519-0B6A-3142-1BF4-DF79E709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EA82F-1854-6532-4401-4BB06FEEA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9CCEA-0FD5-80FC-3479-3C2FC45C2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B19C8-1C30-AA2D-F0A6-76DCC997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777C1-E445-52A1-5693-E282C587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ADDB3-DC0A-DE2E-2E1C-C68FB2ED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CE1B-6470-6723-6C58-1981E5F9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77D7B-ACC8-ED57-AC0A-7F46BC6FD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0CE95-5AE1-C580-69D2-2D241408D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280AA-E926-AA3E-1086-ACE09021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1F605-E454-7194-29E9-B6107A37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72018-C47E-B37C-300E-B82F89D5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1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7DC981-C745-18D5-847F-AF9E8A2CF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650CE-556F-496B-B36B-450B7726B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B168B-E844-CA79-2C35-6434A4E34A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FC4BD-E816-437B-A6A8-A122437DCBB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CDD13-54FD-3001-FFF2-B25A3515C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7C544-0088-D554-B819-561383124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F478-8E27-4509-9381-3410D16F5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1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png"/><Relationship Id="rId7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9/000508780" TargetMode="External"/><Relationship Id="rId7" Type="http://schemas.openxmlformats.org/officeDocument/2006/relationships/hyperlink" Target="https://doi.org/10.1038/s41467-020-15987-2" TargetMode="External"/><Relationship Id="rId2" Type="http://schemas.openxmlformats.org/officeDocument/2006/relationships/hyperlink" Target="https://doi.org/10.1016/j.tcb.2019.05.0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51-021-00823-9" TargetMode="External"/><Relationship Id="rId5" Type="http://schemas.openxmlformats.org/officeDocument/2006/relationships/hyperlink" Target="https://doi.org/10.1038/s41551-017-0093" TargetMode="External"/><Relationship Id="rId4" Type="http://schemas.openxmlformats.org/officeDocument/2006/relationships/hyperlink" Target="https://mappingignorance.org/2017/10/02/how-is-chromatin-structured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9A105-EEB6-A865-8C6E-57CCFF9B8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AQUAPONCS: Algorithm to Quantify Properties of Nuclear and Chromatin 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AE169-B7A6-860F-1B8E-035CDD76CC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CSCI 6118</a:t>
            </a:r>
          </a:p>
          <a:p>
            <a:pPr algn="r"/>
            <a:r>
              <a:rPr lang="en-US">
                <a:solidFill>
                  <a:srgbClr val="FFFFFF"/>
                </a:solidFill>
              </a:rPr>
              <a:t>Kurt Winkler, Emma Aldrich, Henry W, Jiaxin Liu</a:t>
            </a:r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153E-D7D7-0DF8-D9E7-C2E1DF42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6A04B-DA49-725E-4F7F-9F34A0AA8D00}"/>
              </a:ext>
            </a:extLst>
          </p:cNvPr>
          <p:cNvSpPr txBox="1">
            <a:spLocks/>
          </p:cNvSpPr>
          <p:nvPr/>
        </p:nvSpPr>
        <p:spPr>
          <a:xfrm>
            <a:off x="-11206" y="390976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Blob Detection – Behind the Scenes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54F2165-99C2-681F-01F4-88A32919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6" y="2091016"/>
            <a:ext cx="2029495" cy="2038460"/>
          </a:xfrm>
          <a:prstGeom prst="rect">
            <a:avLst/>
          </a:prstGeom>
        </p:spPr>
      </p:pic>
      <p:pic>
        <p:nvPicPr>
          <p:cNvPr id="10" name="Picture 10" descr="A picture containing light, green, traffic, dark&#10;&#10;Description automatically generated">
            <a:extLst>
              <a:ext uri="{FF2B5EF4-FFF2-40B4-BE49-F238E27FC236}">
                <a16:creationId xmlns:a16="http://schemas.microsoft.com/office/drawing/2014/main" id="{F86910DC-9F89-7DF5-7017-A6159A7F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438" y="4666419"/>
            <a:ext cx="2029493" cy="20172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EC484C-0626-AFE8-E4C3-239673F1988C}"/>
              </a:ext>
            </a:extLst>
          </p:cNvPr>
          <p:cNvSpPr txBox="1"/>
          <p:nvPr/>
        </p:nvSpPr>
        <p:spPr>
          <a:xfrm>
            <a:off x="8033534" y="4336675"/>
            <a:ext cx="13660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Final blobs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86B45-2EB6-857E-5688-601546B994C2}"/>
              </a:ext>
            </a:extLst>
          </p:cNvPr>
          <p:cNvSpPr txBox="1"/>
          <p:nvPr/>
        </p:nvSpPr>
        <p:spPr>
          <a:xfrm>
            <a:off x="414618" y="1724693"/>
            <a:ext cx="13708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Input image</a:t>
            </a:r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8B6B4B9-FA05-7CA3-9E24-112E817E35A7}"/>
              </a:ext>
            </a:extLst>
          </p:cNvPr>
          <p:cNvSpPr/>
          <p:nvPr/>
        </p:nvSpPr>
        <p:spPr>
          <a:xfrm>
            <a:off x="2469777" y="2868705"/>
            <a:ext cx="1075764" cy="502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D0383-7273-17B2-0DCC-CEC39F0450BE}"/>
              </a:ext>
            </a:extLst>
          </p:cNvPr>
          <p:cNvSpPr txBox="1"/>
          <p:nvPr/>
        </p:nvSpPr>
        <p:spPr>
          <a:xfrm>
            <a:off x="2386853" y="2495657"/>
            <a:ext cx="13708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Thresholds</a:t>
            </a:r>
            <a:endParaRPr lang="en-US"/>
          </a:p>
        </p:txBody>
      </p:sp>
      <p:pic>
        <p:nvPicPr>
          <p:cNvPr id="6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95A4D421-1F74-CB4F-D200-707E16F3A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282" y="2093257"/>
            <a:ext cx="2034990" cy="203499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65BC70D-1BC1-E3C0-8BCC-6E71AF021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59" y="2093258"/>
            <a:ext cx="2034990" cy="2026026"/>
          </a:xfrm>
          <a:prstGeom prst="rect">
            <a:avLst/>
          </a:prstGeom>
        </p:spPr>
      </p:pic>
      <p:pic>
        <p:nvPicPr>
          <p:cNvPr id="9" name="Picture 10" descr="A picture containing silhouette, blur, night sky&#10;&#10;Description automatically generated">
            <a:extLst>
              <a:ext uri="{FF2B5EF4-FFF2-40B4-BE49-F238E27FC236}">
                <a16:creationId xmlns:a16="http://schemas.microsoft.com/office/drawing/2014/main" id="{EBEF05A2-DBF0-C84D-1E60-7EF5F1102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870" y="2093259"/>
            <a:ext cx="2034989" cy="2026024"/>
          </a:xfrm>
          <a:prstGeom prst="rect">
            <a:avLst/>
          </a:prstGeom>
        </p:spPr>
      </p:pic>
      <p:pic>
        <p:nvPicPr>
          <p:cNvPr id="11" name="Picture 12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C6B31809-1443-901F-B0E5-2B1A54288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647" y="2102224"/>
            <a:ext cx="2043953" cy="2008095"/>
          </a:xfrm>
          <a:prstGeom prst="rect">
            <a:avLst/>
          </a:prstGeom>
        </p:spPr>
      </p:pic>
      <p:pic>
        <p:nvPicPr>
          <p:cNvPr id="15" name="Picture 15" descr="A picture containing text, green, night sky&#10;&#10;Description automatically generated">
            <a:extLst>
              <a:ext uri="{FF2B5EF4-FFF2-40B4-BE49-F238E27FC236}">
                <a16:creationId xmlns:a16="http://schemas.microsoft.com/office/drawing/2014/main" id="{AF0F6BCC-AC41-CA91-85EE-07F9930A6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82" y="4666129"/>
            <a:ext cx="2034990" cy="20439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87C0ED-6A8D-87F1-00E5-02B9477B5D9A}"/>
              </a:ext>
            </a:extLst>
          </p:cNvPr>
          <p:cNvSpPr txBox="1"/>
          <p:nvPr/>
        </p:nvSpPr>
        <p:spPr>
          <a:xfrm>
            <a:off x="414617" y="4333422"/>
            <a:ext cx="13708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All contours</a:t>
            </a:r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0BEFCF9-CD54-C8D3-3FDF-1A54674B8071}"/>
              </a:ext>
            </a:extLst>
          </p:cNvPr>
          <p:cNvSpPr/>
          <p:nvPr/>
        </p:nvSpPr>
        <p:spPr>
          <a:xfrm>
            <a:off x="2460812" y="5325034"/>
            <a:ext cx="1075764" cy="502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C5C168-067C-AD2A-9DA5-0249EB1C6301}"/>
              </a:ext>
            </a:extLst>
          </p:cNvPr>
          <p:cNvSpPr txBox="1"/>
          <p:nvPr/>
        </p:nvSpPr>
        <p:spPr>
          <a:xfrm>
            <a:off x="2252381" y="4951986"/>
            <a:ext cx="13708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Filter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AAF893-DAA8-98EC-CA34-F908328C761B}"/>
              </a:ext>
            </a:extLst>
          </p:cNvPr>
          <p:cNvSpPr txBox="1"/>
          <p:nvPr/>
        </p:nvSpPr>
        <p:spPr>
          <a:xfrm>
            <a:off x="2252381" y="5794668"/>
            <a:ext cx="13708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Area</a:t>
            </a:r>
          </a:p>
          <a:p>
            <a:pPr algn="ctr"/>
            <a:r>
              <a:rPr lang="en-US">
                <a:ea typeface="Calibri" panose="020F0502020204030204"/>
                <a:cs typeface="Calibri" panose="020F0502020204030204"/>
              </a:rPr>
              <a:t>Circularity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15399E-33DC-EE48-3EA0-F58D8957AE66}"/>
              </a:ext>
            </a:extLst>
          </p:cNvPr>
          <p:cNvSpPr txBox="1"/>
          <p:nvPr/>
        </p:nvSpPr>
        <p:spPr>
          <a:xfrm>
            <a:off x="4556312" y="1724694"/>
            <a:ext cx="465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50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DA4134-0037-F13C-D48D-EBC640D38724}"/>
              </a:ext>
            </a:extLst>
          </p:cNvPr>
          <p:cNvSpPr txBox="1"/>
          <p:nvPr/>
        </p:nvSpPr>
        <p:spPr>
          <a:xfrm>
            <a:off x="6680947" y="1724694"/>
            <a:ext cx="465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80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76BAED-E670-291A-5AF3-F4C4BD6B9EB9}"/>
              </a:ext>
            </a:extLst>
          </p:cNvPr>
          <p:cNvSpPr txBox="1"/>
          <p:nvPr/>
        </p:nvSpPr>
        <p:spPr>
          <a:xfrm>
            <a:off x="8689041" y="1706765"/>
            <a:ext cx="590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110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4723D7-5F20-6921-2A79-794619292BB7}"/>
              </a:ext>
            </a:extLst>
          </p:cNvPr>
          <p:cNvSpPr txBox="1"/>
          <p:nvPr/>
        </p:nvSpPr>
        <p:spPr>
          <a:xfrm>
            <a:off x="10759888" y="1715729"/>
            <a:ext cx="590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140</a:t>
            </a:r>
            <a:endParaRPr lang="en-US"/>
          </a:p>
        </p:txBody>
      </p:sp>
      <p:pic>
        <p:nvPicPr>
          <p:cNvPr id="24" name="Picture 24" descr="A picture containing green, dark, light&#10;&#10;Description automatically generated">
            <a:extLst>
              <a:ext uri="{FF2B5EF4-FFF2-40B4-BE49-F238E27FC236}">
                <a16:creationId xmlns:a16="http://schemas.microsoft.com/office/drawing/2014/main" id="{F0F41373-AB7D-70E9-9EE4-AEDC0BB9C1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3789" y="4710953"/>
            <a:ext cx="2026023" cy="2034988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A174C62B-7E9A-B693-EDB5-69C0A8F7BE7C}"/>
              </a:ext>
            </a:extLst>
          </p:cNvPr>
          <p:cNvSpPr/>
          <p:nvPr/>
        </p:nvSpPr>
        <p:spPr>
          <a:xfrm>
            <a:off x="6261847" y="5333999"/>
            <a:ext cx="1075764" cy="502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7173F8-795F-FE0F-BEBA-4D7E281CB89A}"/>
              </a:ext>
            </a:extLst>
          </p:cNvPr>
          <p:cNvSpPr txBox="1"/>
          <p:nvPr/>
        </p:nvSpPr>
        <p:spPr>
          <a:xfrm>
            <a:off x="6187888" y="4960951"/>
            <a:ext cx="13708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Score Blobs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C0CE7B-37E0-0C6E-7569-0AB3D98677A5}"/>
              </a:ext>
            </a:extLst>
          </p:cNvPr>
          <p:cNvSpPr txBox="1"/>
          <p:nvPr/>
        </p:nvSpPr>
        <p:spPr>
          <a:xfrm>
            <a:off x="6116169" y="5794668"/>
            <a:ext cx="13708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Area</a:t>
            </a:r>
          </a:p>
          <a:p>
            <a:pPr algn="ctr"/>
            <a:r>
              <a:rPr lang="en-US">
                <a:ea typeface="Calibri" panose="020F0502020204030204"/>
                <a:cs typeface="Calibri" panose="020F0502020204030204"/>
              </a:rPr>
              <a:t>Roughness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D61996-DEDD-8261-39CE-411905783F2F}"/>
              </a:ext>
            </a:extLst>
          </p:cNvPr>
          <p:cNvSpPr txBox="1"/>
          <p:nvPr/>
        </p:nvSpPr>
        <p:spPr>
          <a:xfrm>
            <a:off x="4106992" y="4336675"/>
            <a:ext cx="15273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Filtered blobs</a:t>
            </a:r>
          </a:p>
        </p:txBody>
      </p:sp>
    </p:spTree>
    <p:extLst>
      <p:ext uri="{BB962C8B-B14F-4D97-AF65-F5344CB8AC3E}">
        <p14:creationId xmlns:p14="http://schemas.microsoft.com/office/powerpoint/2010/main" val="288974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8F1842-F5A6-2070-0115-728DBBA2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6C67A8-7CFD-1F14-6899-832C70E870FD}"/>
              </a:ext>
            </a:extLst>
          </p:cNvPr>
          <p:cNvSpPr txBox="1">
            <a:spLocks/>
          </p:cNvSpPr>
          <p:nvPr/>
        </p:nvSpPr>
        <p:spPr>
          <a:xfrm>
            <a:off x="0" y="-1230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Blob Detection Example (Hard) 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039E38F5-FB68-8677-2642-C8AC0D086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1373841"/>
            <a:ext cx="2743200" cy="2743200"/>
          </a:xfrm>
          <a:prstGeom prst="rect">
            <a:avLst/>
          </a:prstGeom>
        </p:spPr>
      </p:pic>
      <p:pic>
        <p:nvPicPr>
          <p:cNvPr id="15" name="Picture 15" descr="A picture containing star&#10;&#10;Description automatically generated">
            <a:extLst>
              <a:ext uri="{FF2B5EF4-FFF2-40B4-BE49-F238E27FC236}">
                <a16:creationId xmlns:a16="http://schemas.microsoft.com/office/drawing/2014/main" id="{DE437DC6-74B4-EAF6-9174-2A5A72CA4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018" y="1373841"/>
            <a:ext cx="2743200" cy="2743200"/>
          </a:xfrm>
          <a:prstGeom prst="rect">
            <a:avLst/>
          </a:prstGeom>
        </p:spPr>
      </p:pic>
      <p:pic>
        <p:nvPicPr>
          <p:cNvPr id="17" name="Picture 17" descr="A picture containing dark, black, worm, night sky&#10;&#10;Description automatically generated">
            <a:extLst>
              <a:ext uri="{FF2B5EF4-FFF2-40B4-BE49-F238E27FC236}">
                <a16:creationId xmlns:a16="http://schemas.microsoft.com/office/drawing/2014/main" id="{748DD4F3-839F-9E79-5673-3E20C825F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35" y="1373841"/>
            <a:ext cx="2743200" cy="2743200"/>
          </a:xfrm>
          <a:prstGeom prst="rect">
            <a:avLst/>
          </a:prstGeom>
        </p:spPr>
      </p:pic>
      <p:pic>
        <p:nvPicPr>
          <p:cNvPr id="20" name="Picture 20" descr="A picture containing text, star, outdoor object, night sky&#10;&#10;Description automatically generated">
            <a:extLst>
              <a:ext uri="{FF2B5EF4-FFF2-40B4-BE49-F238E27FC236}">
                <a16:creationId xmlns:a16="http://schemas.microsoft.com/office/drawing/2014/main" id="{F4F177C1-3548-951E-313A-AEE34CDB4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253" y="1373841"/>
            <a:ext cx="27432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DA5695-DAFF-6372-7CA2-9606CADD3467}"/>
              </a:ext>
            </a:extLst>
          </p:cNvPr>
          <p:cNvSpPr txBox="1"/>
          <p:nvPr/>
        </p:nvSpPr>
        <p:spPr>
          <a:xfrm>
            <a:off x="916713" y="3682758"/>
            <a:ext cx="13342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Input image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23773-40F4-6DCB-6B08-AC8B7A078A5C}"/>
              </a:ext>
            </a:extLst>
          </p:cNvPr>
          <p:cNvSpPr txBox="1"/>
          <p:nvPr/>
        </p:nvSpPr>
        <p:spPr>
          <a:xfrm>
            <a:off x="3695772" y="3682758"/>
            <a:ext cx="1905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Scaled gray image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8A566A-7549-54A9-9036-C4E6F25774BB}"/>
              </a:ext>
            </a:extLst>
          </p:cNvPr>
          <p:cNvSpPr txBox="1"/>
          <p:nvPr/>
        </p:nvSpPr>
        <p:spPr>
          <a:xfrm>
            <a:off x="6743772" y="3682758"/>
            <a:ext cx="1535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Blurred image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41E618-DA83-5F9C-A880-4BFE903BEB9B}"/>
              </a:ext>
            </a:extLst>
          </p:cNvPr>
          <p:cNvSpPr txBox="1"/>
          <p:nvPr/>
        </p:nvSpPr>
        <p:spPr>
          <a:xfrm>
            <a:off x="9489213" y="3682758"/>
            <a:ext cx="1928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Peak local maxima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2" name="Picture 22" descr="A picture containing text, star, night sky&#10;&#10;Description automatically generated">
            <a:extLst>
              <a:ext uri="{FF2B5EF4-FFF2-40B4-BE49-F238E27FC236}">
                <a16:creationId xmlns:a16="http://schemas.microsoft.com/office/drawing/2014/main" id="{B4121A38-D0A5-BD3E-9E5B-402365799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82" y="4343400"/>
            <a:ext cx="2743200" cy="2743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938B57-BA11-4BCB-30A0-BD429BE1A168}"/>
              </a:ext>
            </a:extLst>
          </p:cNvPr>
          <p:cNvSpPr txBox="1"/>
          <p:nvPr/>
        </p:nvSpPr>
        <p:spPr>
          <a:xfrm>
            <a:off x="916713" y="6428198"/>
            <a:ext cx="1928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Maxima blobs</a:t>
            </a:r>
          </a:p>
        </p:txBody>
      </p:sp>
      <p:pic>
        <p:nvPicPr>
          <p:cNvPr id="24" name="Picture 24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6C79547B-1640-9A01-74BC-9CF5E1ECF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018" y="4343400"/>
            <a:ext cx="2743200" cy="2743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E322C1-5A24-5E5E-04C2-E54E70F3205D}"/>
              </a:ext>
            </a:extLst>
          </p:cNvPr>
          <p:cNvSpPr txBox="1"/>
          <p:nvPr/>
        </p:nvSpPr>
        <p:spPr>
          <a:xfrm>
            <a:off x="3852654" y="6428197"/>
            <a:ext cx="1928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Filtered blobs</a:t>
            </a:r>
          </a:p>
        </p:txBody>
      </p:sp>
      <p:pic>
        <p:nvPicPr>
          <p:cNvPr id="27" name="Picture 27" descr="A picture containing star&#10;&#10;Description automatically generated">
            <a:extLst>
              <a:ext uri="{FF2B5EF4-FFF2-40B4-BE49-F238E27FC236}">
                <a16:creationId xmlns:a16="http://schemas.microsoft.com/office/drawing/2014/main" id="{1F02E4BD-EC92-2DE9-904E-EECC33B34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5135" y="4343400"/>
            <a:ext cx="2743200" cy="2743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E948DD-074E-02B2-D793-A86C8F22D4F8}"/>
              </a:ext>
            </a:extLst>
          </p:cNvPr>
          <p:cNvSpPr txBox="1"/>
          <p:nvPr/>
        </p:nvSpPr>
        <p:spPr>
          <a:xfrm>
            <a:off x="6799801" y="6428196"/>
            <a:ext cx="1928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Similar blobs</a:t>
            </a:r>
          </a:p>
        </p:txBody>
      </p:sp>
      <p:pic>
        <p:nvPicPr>
          <p:cNvPr id="29" name="Picture 29" descr="A picture containing star&#10;&#10;Description automatically generated">
            <a:extLst>
              <a:ext uri="{FF2B5EF4-FFF2-40B4-BE49-F238E27FC236}">
                <a16:creationId xmlns:a16="http://schemas.microsoft.com/office/drawing/2014/main" id="{4F023281-81F7-1F1E-11F3-EDF29F28D6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6253" y="4343400"/>
            <a:ext cx="2743200" cy="2743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4C2682-D7E0-F043-B885-371151911F18}"/>
              </a:ext>
            </a:extLst>
          </p:cNvPr>
          <p:cNvSpPr txBox="1"/>
          <p:nvPr/>
        </p:nvSpPr>
        <p:spPr>
          <a:xfrm>
            <a:off x="9679712" y="6428196"/>
            <a:ext cx="1928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No outlier blobs</a:t>
            </a:r>
          </a:p>
        </p:txBody>
      </p:sp>
    </p:spTree>
    <p:extLst>
      <p:ext uri="{BB962C8B-B14F-4D97-AF65-F5344CB8AC3E}">
        <p14:creationId xmlns:p14="http://schemas.microsoft.com/office/powerpoint/2010/main" val="3985614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6763-FDE2-4AEB-F113-B4D7D1F3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146D5B-C500-B082-2156-159E3B13EFFE}"/>
              </a:ext>
            </a:extLst>
          </p:cNvPr>
          <p:cNvSpPr txBox="1">
            <a:spLocks/>
          </p:cNvSpPr>
          <p:nvPr/>
        </p:nvSpPr>
        <p:spPr>
          <a:xfrm>
            <a:off x="-11206" y="390976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Blob Detection Example (hard) 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AA9D3-8638-786A-0CA9-064CB696598F}"/>
              </a:ext>
            </a:extLst>
          </p:cNvPr>
          <p:cNvSpPr txBox="1"/>
          <p:nvPr/>
        </p:nvSpPr>
        <p:spPr>
          <a:xfrm>
            <a:off x="8659617" y="5327854"/>
            <a:ext cx="13660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Final blobs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188A8-7525-E339-F876-21E142D9AEE6}"/>
              </a:ext>
            </a:extLst>
          </p:cNvPr>
          <p:cNvSpPr txBox="1"/>
          <p:nvPr/>
        </p:nvSpPr>
        <p:spPr>
          <a:xfrm>
            <a:off x="5708855" y="5327854"/>
            <a:ext cx="2365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Best blobs</a:t>
            </a:r>
            <a:endParaRPr lang="en-US"/>
          </a:p>
        </p:txBody>
      </p:sp>
      <p:pic>
        <p:nvPicPr>
          <p:cNvPr id="13" name="Picture 13" descr="A picture containing green, star, light, outdoor object&#10;&#10;Description automatically generated">
            <a:extLst>
              <a:ext uri="{FF2B5EF4-FFF2-40B4-BE49-F238E27FC236}">
                <a16:creationId xmlns:a16="http://schemas.microsoft.com/office/drawing/2014/main" id="{E2B56B50-93D6-C2D3-5412-F53DCFC5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694" y="2505635"/>
            <a:ext cx="2743200" cy="2743200"/>
          </a:xfrm>
          <a:prstGeom prst="rect">
            <a:avLst/>
          </a:prstGeom>
        </p:spPr>
      </p:pic>
      <p:pic>
        <p:nvPicPr>
          <p:cNvPr id="14" name="Picture 14" descr="A picture containing green, star, light&#10;&#10;Description automatically generated">
            <a:extLst>
              <a:ext uri="{FF2B5EF4-FFF2-40B4-BE49-F238E27FC236}">
                <a16:creationId xmlns:a16="http://schemas.microsoft.com/office/drawing/2014/main" id="{4317719C-5C96-33F0-2DAE-1A0518D38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223" y="2505635"/>
            <a:ext cx="2743200" cy="2743200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CB2AEC17-862E-CB52-4BB7-44899DE3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82" y="2539253"/>
            <a:ext cx="2743200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34D471-1E01-2DED-4DD3-43DD8BB8A57E}"/>
              </a:ext>
            </a:extLst>
          </p:cNvPr>
          <p:cNvSpPr txBox="1"/>
          <p:nvPr/>
        </p:nvSpPr>
        <p:spPr>
          <a:xfrm>
            <a:off x="1248914" y="5361472"/>
            <a:ext cx="2365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Input image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B3C5BC-D423-8D1F-CF50-7E2004EF306D}"/>
              </a:ext>
            </a:extLst>
          </p:cNvPr>
          <p:cNvSpPr txBox="1"/>
          <p:nvPr/>
        </p:nvSpPr>
        <p:spPr>
          <a:xfrm>
            <a:off x="3848678" y="3725413"/>
            <a:ext cx="6737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/>
              </a:rPr>
              <a:t>...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029266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6611-509B-0EF7-F6C1-AB559ADEB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112" y="1859243"/>
            <a:ext cx="11091800" cy="4821985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Contrast function</a:t>
            </a:r>
            <a:r>
              <a:rPr lang="en-US">
                <a:cs typeface="Calibri"/>
              </a:rPr>
              <a:t> - </a:t>
            </a:r>
            <a:r>
              <a:rPr lang="en-US">
                <a:ea typeface="+mn-lt"/>
                <a:cs typeface="+mn-lt"/>
              </a:rPr>
              <a:t>Rescale pixel intensity by a percentage of the brightest pixels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Contour function</a:t>
            </a:r>
            <a:r>
              <a:rPr lang="en-US">
                <a:cs typeface="Calibri"/>
              </a:rPr>
              <a:t> – Identify the edge of the nucleus, chromatin blobs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Blob parameters</a:t>
            </a:r>
            <a:r>
              <a:rPr lang="en-US">
                <a:cs typeface="Calibri"/>
              </a:rPr>
              <a:t> – Measure and store properties of chromatin blobs in a class variable</a:t>
            </a:r>
          </a:p>
          <a:p>
            <a:pPr marL="457200" indent="-457200"/>
            <a:r>
              <a:rPr lang="en-US">
                <a:cs typeface="Calibri"/>
              </a:rPr>
              <a:t>Aspect ratio, area, axes lengths, centroid, circularity, eccentricity, intensity, perimeter, roughness, solidity...</a:t>
            </a:r>
          </a:p>
          <a:p>
            <a:pPr marL="457200" indent="-457200"/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Blob main</a:t>
            </a:r>
            <a:r>
              <a:rPr lang="en-US">
                <a:cs typeface="Calibri"/>
              </a:rPr>
              <a:t> – Carry out blob detection workflow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Get params</a:t>
            </a:r>
            <a:r>
              <a:rPr lang="en-US">
                <a:cs typeface="Calibri"/>
              </a:rPr>
              <a:t> - </a:t>
            </a:r>
            <a:r>
              <a:rPr lang="en-US">
                <a:ea typeface="+mn-lt"/>
                <a:cs typeface="+mn-lt"/>
              </a:rPr>
              <a:t>Summarize parameters from blob param function and build a dictionary for the output file</a:t>
            </a:r>
            <a:endParaRPr lang="en-US"/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246776-3124-31E1-3992-1C020D1E3CAC}"/>
              </a:ext>
            </a:extLst>
          </p:cNvPr>
          <p:cNvSpPr txBox="1">
            <a:spLocks/>
          </p:cNvSpPr>
          <p:nvPr/>
        </p:nvSpPr>
        <p:spPr>
          <a:xfrm>
            <a:off x="100853" y="301330"/>
            <a:ext cx="12079941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Key Functions</a:t>
            </a:r>
          </a:p>
        </p:txBody>
      </p:sp>
    </p:spTree>
    <p:extLst>
      <p:ext uri="{BB962C8B-B14F-4D97-AF65-F5344CB8AC3E}">
        <p14:creationId xmlns:p14="http://schemas.microsoft.com/office/powerpoint/2010/main" val="337050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D246776-3124-31E1-3992-1C020D1E3CAC}"/>
              </a:ext>
            </a:extLst>
          </p:cNvPr>
          <p:cNvSpPr txBox="1">
            <a:spLocks/>
          </p:cNvSpPr>
          <p:nvPr/>
        </p:nvSpPr>
        <p:spPr>
          <a:xfrm>
            <a:off x="100853" y="301330"/>
            <a:ext cx="12079941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12" name="Picture 12" descr="A picture containing dark, star, night sky&#10;&#10;Description automatically generated">
            <a:extLst>
              <a:ext uri="{FF2B5EF4-FFF2-40B4-BE49-F238E27FC236}">
                <a16:creationId xmlns:a16="http://schemas.microsoft.com/office/drawing/2014/main" id="{BE1AB54B-373E-C50E-2EA0-7DFD86C68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17" y="2268970"/>
            <a:ext cx="2631803" cy="2633375"/>
          </a:xfrm>
        </p:spPr>
      </p:pic>
      <p:pic>
        <p:nvPicPr>
          <p:cNvPr id="13" name="Picture 13" descr="A picture containing dark, star, outdoor object, night sky&#10;&#10;Description automatically generated">
            <a:extLst>
              <a:ext uri="{FF2B5EF4-FFF2-40B4-BE49-F238E27FC236}">
                <a16:creationId xmlns:a16="http://schemas.microsoft.com/office/drawing/2014/main" id="{33BC5E99-5CF3-A855-187E-2D575AA8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269462"/>
            <a:ext cx="2673928" cy="2679296"/>
          </a:xfrm>
          <a:prstGeom prst="rect">
            <a:avLst/>
          </a:prstGeom>
        </p:spPr>
      </p:pic>
      <p:pic>
        <p:nvPicPr>
          <p:cNvPr id="14" name="Picture 14" descr="Map&#10;&#10;Description automatically generated">
            <a:extLst>
              <a:ext uri="{FF2B5EF4-FFF2-40B4-BE49-F238E27FC236}">
                <a16:creationId xmlns:a16="http://schemas.microsoft.com/office/drawing/2014/main" id="{6DD3652E-D9E2-2DC0-92F1-1993DA080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146" y="2212345"/>
            <a:ext cx="2680855" cy="26826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C0E99-E42A-5B5E-C68E-FCC056BD944A}"/>
              </a:ext>
            </a:extLst>
          </p:cNvPr>
          <p:cNvSpPr txBox="1"/>
          <p:nvPr/>
        </p:nvSpPr>
        <p:spPr>
          <a:xfrm>
            <a:off x="380999" y="4946072"/>
            <a:ext cx="2535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Original Image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D93F5-CE04-FA5A-BB6E-FFD6A3953591}"/>
              </a:ext>
            </a:extLst>
          </p:cNvPr>
          <p:cNvSpPr txBox="1"/>
          <p:nvPr/>
        </p:nvSpPr>
        <p:spPr>
          <a:xfrm>
            <a:off x="4869871" y="4946071"/>
            <a:ext cx="2535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Contrasted Image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61D617-5616-7D89-AF82-61966A9498BD}"/>
              </a:ext>
            </a:extLst>
          </p:cNvPr>
          <p:cNvSpPr txBox="1"/>
          <p:nvPr/>
        </p:nvSpPr>
        <p:spPr>
          <a:xfrm>
            <a:off x="9130143" y="4904506"/>
            <a:ext cx="2535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Contour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4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DF30-9F57-5609-8AEF-219EE21A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Output 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923B3D-BC29-E4ED-E320-50969DC3ABB0}"/>
              </a:ext>
            </a:extLst>
          </p:cNvPr>
          <p:cNvSpPr txBox="1">
            <a:spLocks/>
          </p:cNvSpPr>
          <p:nvPr/>
        </p:nvSpPr>
        <p:spPr>
          <a:xfrm>
            <a:off x="-67235" y="301330"/>
            <a:ext cx="12248029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Outputs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F10682D-C3EE-B574-C766-5BC9B2371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78" y="1825625"/>
            <a:ext cx="2827339" cy="2827339"/>
          </a:xfrm>
        </p:spPr>
      </p:pic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8127786D-0227-0800-ED0D-0EA773443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38" y="2019487"/>
            <a:ext cx="7561006" cy="1823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5BB933-E42D-ED0D-1068-480A1711C2EF}"/>
              </a:ext>
            </a:extLst>
          </p:cNvPr>
          <p:cNvSpPr txBox="1"/>
          <p:nvPr/>
        </p:nvSpPr>
        <p:spPr>
          <a:xfrm>
            <a:off x="927919" y="4780935"/>
            <a:ext cx="13642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Input image </a:t>
            </a:r>
            <a:endParaRPr lang="en-US"/>
          </a:p>
        </p:txBody>
      </p:sp>
      <p:pic>
        <p:nvPicPr>
          <p:cNvPr id="13" name="Picture 13" descr="Table&#10;&#10;Description automatically generated">
            <a:extLst>
              <a:ext uri="{FF2B5EF4-FFF2-40B4-BE49-F238E27FC236}">
                <a16:creationId xmlns:a16="http://schemas.microsoft.com/office/drawing/2014/main" id="{E3925FB5-09AE-1C77-3CD1-D7753127F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335" y="4163298"/>
            <a:ext cx="8777748" cy="197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1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25FA-B86F-2785-B2F3-6A87F9F9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43818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Experimental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96AD5-A2A3-D7FF-4CFE-04FFEF6AC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56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/>
              <a:t>Bad contrast, blurry – resolution issues 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Separating noise from blobs – quantifying noise threshold </a:t>
            </a:r>
            <a:endParaRPr lang="en-US"/>
          </a:p>
          <a:p>
            <a:r>
              <a:rPr lang="en-US"/>
              <a:t>   Defining contours – quantifying contour threshold</a:t>
            </a:r>
            <a:endParaRPr lang="en-US"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59E4CB0-CC3B-16D2-3F79-78C77148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" r="-549" b="3261"/>
          <a:stretch/>
        </p:blipFill>
        <p:spPr>
          <a:xfrm>
            <a:off x="1957137" y="3991913"/>
            <a:ext cx="2104720" cy="2018288"/>
          </a:xfrm>
          <a:prstGeom prst="rect">
            <a:avLst/>
          </a:prstGeom>
        </p:spPr>
      </p:pic>
      <p:pic>
        <p:nvPicPr>
          <p:cNvPr id="6" name="Picture 6" descr="A picture containing fish&#10;&#10;Description automatically generated">
            <a:extLst>
              <a:ext uri="{FF2B5EF4-FFF2-40B4-BE49-F238E27FC236}">
                <a16:creationId xmlns:a16="http://schemas.microsoft.com/office/drawing/2014/main" id="{ACE6A392-9B16-1241-7BEB-715302B6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4004409"/>
            <a:ext cx="1991723" cy="1993817"/>
          </a:xfrm>
          <a:prstGeom prst="rect">
            <a:avLst/>
          </a:prstGeom>
        </p:spPr>
      </p:pic>
      <p:pic>
        <p:nvPicPr>
          <p:cNvPr id="7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67EF7B9D-C874-B1D3-F213-0F68EA9C34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0" r="2512" b="261"/>
          <a:stretch/>
        </p:blipFill>
        <p:spPr>
          <a:xfrm>
            <a:off x="8081962" y="3997364"/>
            <a:ext cx="2090200" cy="1995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69C86-8A3A-1CF7-640B-39EDD9BD3ADB}"/>
              </a:ext>
            </a:extLst>
          </p:cNvPr>
          <p:cNvSpPr txBox="1"/>
          <p:nvPr/>
        </p:nvSpPr>
        <p:spPr>
          <a:xfrm>
            <a:off x="5006163" y="6175745"/>
            <a:ext cx="3256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Some bad examples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91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90F8-0464-810C-32C9-10CD0ED2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Future Development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3B9A-CC4B-8482-9BA4-2812F3D1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2D movies </a:t>
            </a:r>
          </a:p>
          <a:p>
            <a:r>
              <a:rPr lang="en-US">
                <a:cs typeface="Calibri"/>
              </a:rPr>
              <a:t>3D image analysis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010DB8-B044-FA53-85DA-05299E0E9C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3438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Future Development</a:t>
            </a:r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5C8C068-0D58-A3CA-3F74-344215205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" r="30299" b="-246"/>
          <a:stretch/>
        </p:blipFill>
        <p:spPr>
          <a:xfrm>
            <a:off x="4858870" y="1346327"/>
            <a:ext cx="6396997" cy="5103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0F967-34BF-49D7-52E5-FB19A83C9659}"/>
              </a:ext>
            </a:extLst>
          </p:cNvPr>
          <p:cNvSpPr txBox="1"/>
          <p:nvPr/>
        </p:nvSpPr>
        <p:spPr>
          <a:xfrm>
            <a:off x="6908427" y="6488206"/>
            <a:ext cx="23924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Trzaksoma</a:t>
            </a:r>
            <a:r>
              <a:rPr lang="en-US">
                <a:cs typeface="Calibri"/>
              </a:rPr>
              <a:t> et al. 2020)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1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468AA-206F-3D4F-A22A-654293C5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662069BF-7D17-58AC-BCDE-1C1907D6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1917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84BB-02A0-C4C8-B771-6AE17A25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004"/>
            <a:ext cx="12450726" cy="132556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7D6D2-5956-4CB8-DBA0-760DEB7F9F35}"/>
              </a:ext>
            </a:extLst>
          </p:cNvPr>
          <p:cNvSpPr txBox="1"/>
          <p:nvPr/>
        </p:nvSpPr>
        <p:spPr>
          <a:xfrm>
            <a:off x="466164" y="1866899"/>
            <a:ext cx="11259669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Batty, P., &amp; Gerlich, D. W. (2019). Mitotic Chromosome Mechanics: How Cells Segregate Their Genome. </a:t>
            </a:r>
            <a:r>
              <a:rPr lang="en-US" i="1" dirty="0"/>
              <a:t>Trends in Cell Biology</a:t>
            </a:r>
            <a:r>
              <a:rPr lang="en-US" dirty="0"/>
              <a:t>, </a:t>
            </a:r>
            <a:r>
              <a:rPr lang="en-US" i="1" dirty="0"/>
              <a:t>29</a:t>
            </a:r>
            <a:r>
              <a:rPr lang="en-US" dirty="0"/>
              <a:t>(9), 717–726. </a:t>
            </a:r>
            <a:r>
              <a:rPr lang="en-US" dirty="0">
                <a:hlinkClick r:id="rId2"/>
              </a:rPr>
              <a:t>https://doi.org/10.1016/j.tcb.2019.05.007</a:t>
            </a:r>
            <a:endParaRPr lang="en-US" dirty="0"/>
          </a:p>
          <a:p>
            <a:r>
              <a:rPr lang="en-US" dirty="0"/>
              <a:t>Fischer, E. G. (2020). Nuclear Morphology and the Biology of Cancer Cells. </a:t>
            </a:r>
            <a:r>
              <a:rPr lang="en-US" i="1" dirty="0"/>
              <a:t>Acta </a:t>
            </a:r>
            <a:r>
              <a:rPr lang="en-US" i="1" dirty="0" err="1"/>
              <a:t>Cytologica</a:t>
            </a:r>
            <a:r>
              <a:rPr lang="en-US" dirty="0"/>
              <a:t>, </a:t>
            </a:r>
            <a:r>
              <a:rPr lang="en-US" i="1" dirty="0"/>
              <a:t>64</a:t>
            </a:r>
            <a:r>
              <a:rPr lang="en-US" dirty="0"/>
              <a:t>(6), 511–519. </a:t>
            </a:r>
            <a:r>
              <a:rPr lang="en-US" dirty="0">
                <a:hlinkClick r:id="rId3"/>
              </a:rPr>
              <a:t>https://doi.org/10.1159/000508780</a:t>
            </a:r>
            <a:endParaRPr lang="en-US" dirty="0">
              <a:cs typeface="Calibri"/>
              <a:hlinkClick r:id="rId3"/>
            </a:endParaRPr>
          </a:p>
          <a:p>
            <a:r>
              <a:rPr lang="en-US" i="1" dirty="0"/>
              <a:t>How is chromatin structured?</a:t>
            </a:r>
            <a:r>
              <a:rPr lang="en-US" dirty="0"/>
              <a:t> (2017, October 2). Mapping Ignorance. </a:t>
            </a:r>
            <a:r>
              <a:rPr lang="en-US" dirty="0">
                <a:hlinkClick r:id="rId4"/>
              </a:rPr>
              <a:t>https://mappingignorance.org/2017/10/02/how-is-chromatin-structured/</a:t>
            </a:r>
            <a:endParaRPr lang="en-US">
              <a:cs typeface="Calibri"/>
              <a:hlinkClick r:id="rId4"/>
            </a:endParaRPr>
          </a:p>
          <a:p>
            <a:r>
              <a:rPr lang="en-US" dirty="0"/>
              <a:t>Phillip, J. M., Wu, P.-H., Gilkes, D. M., Williams, W., McGovern, S., Daya, J., Chen, J., </a:t>
            </a:r>
            <a:r>
              <a:rPr lang="en-US" dirty="0" err="1"/>
              <a:t>Aifuwa</a:t>
            </a:r>
            <a:r>
              <a:rPr lang="en-US" dirty="0"/>
              <a:t>, I., Lee, J. S. H., Fan, R., Walston, J., &amp; Wirtz, D. (2017). Biophysical and biomolecular determination of cellular age in humans. </a:t>
            </a:r>
            <a:r>
              <a:rPr lang="en-US" i="1" dirty="0"/>
              <a:t>Nature Biomedical Engineering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(7), Article 7. </a:t>
            </a:r>
            <a:r>
              <a:rPr lang="en-US" dirty="0">
                <a:hlinkClick r:id="rId5"/>
              </a:rPr>
              <a:t>https://doi.org/10.1038/s41551-017-0093</a:t>
            </a:r>
            <a:endParaRPr lang="en-US" dirty="0">
              <a:cs typeface="Calibri"/>
              <a:hlinkClick r:id="rId5"/>
            </a:endParaRPr>
          </a:p>
          <a:p>
            <a:r>
              <a:rPr lang="en-US" dirty="0"/>
              <a:t>Seelbinder, B., Ghosh, S., Schneider, S. E., Scott, A. K., Berman, A. G., Goergen, C. J., Margulies, K. B., Bedi, K. C., Casas, E., Swearingen, A. R., Brumbaugh, J., Calve, S., &amp; Neu, C. P. (2021). Nuclear deformation guides chromatin reorganization in cardiac development and disease. </a:t>
            </a:r>
            <a:r>
              <a:rPr lang="en-US" i="1" dirty="0"/>
              <a:t>Nature Biomedical Engineering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(12), Article 12. </a:t>
            </a:r>
            <a:r>
              <a:rPr lang="en-US" dirty="0">
                <a:hlinkClick r:id="rId6"/>
              </a:rPr>
              <a:t>https://doi.org/10.1038/s41551-021-00823-9</a:t>
            </a:r>
            <a:r>
              <a:rPr lang="en-US" dirty="0"/>
              <a:t> </a:t>
            </a:r>
          </a:p>
          <a:p>
            <a:r>
              <a:rPr lang="en-US" dirty="0" err="1">
                <a:ea typeface="+mn-lt"/>
                <a:cs typeface="+mn-lt"/>
              </a:rPr>
              <a:t>Trzaskoma</a:t>
            </a:r>
            <a:r>
              <a:rPr lang="en-US" dirty="0">
                <a:ea typeface="+mn-lt"/>
                <a:cs typeface="+mn-lt"/>
              </a:rPr>
              <a:t>, P., </a:t>
            </a:r>
            <a:r>
              <a:rPr lang="en-US" dirty="0" err="1">
                <a:ea typeface="+mn-lt"/>
                <a:cs typeface="+mn-lt"/>
              </a:rPr>
              <a:t>Ruszczycki</a:t>
            </a:r>
            <a:r>
              <a:rPr lang="en-US" dirty="0">
                <a:ea typeface="+mn-lt"/>
                <a:cs typeface="+mn-lt"/>
              </a:rPr>
              <a:t>, B., Lee, B., Pels, K. K., Krawczyk, K., </a:t>
            </a:r>
            <a:r>
              <a:rPr lang="en-US" dirty="0" err="1">
                <a:ea typeface="+mn-lt"/>
                <a:cs typeface="+mn-lt"/>
              </a:rPr>
              <a:t>Bokota</a:t>
            </a:r>
            <a:r>
              <a:rPr lang="en-US" dirty="0">
                <a:ea typeface="+mn-lt"/>
                <a:cs typeface="+mn-lt"/>
              </a:rPr>
              <a:t>, G., </a:t>
            </a:r>
            <a:r>
              <a:rPr lang="en-US" dirty="0" err="1">
                <a:ea typeface="+mn-lt"/>
                <a:cs typeface="+mn-lt"/>
              </a:rPr>
              <a:t>Szczepankiewicz</a:t>
            </a:r>
            <a:r>
              <a:rPr lang="en-US" dirty="0">
                <a:ea typeface="+mn-lt"/>
                <a:cs typeface="+mn-lt"/>
              </a:rPr>
              <a:t>, A. A., Aaron, J., Walczak, A., Śliwińska, M. A., </a:t>
            </a:r>
            <a:r>
              <a:rPr lang="en-US" dirty="0" err="1">
                <a:ea typeface="+mn-lt"/>
                <a:cs typeface="+mn-lt"/>
              </a:rPr>
              <a:t>Magalska</a:t>
            </a:r>
            <a:r>
              <a:rPr lang="en-US" dirty="0">
                <a:ea typeface="+mn-lt"/>
                <a:cs typeface="+mn-lt"/>
              </a:rPr>
              <a:t>, A., </a:t>
            </a:r>
            <a:r>
              <a:rPr lang="en-US" dirty="0" err="1">
                <a:ea typeface="+mn-lt"/>
                <a:cs typeface="+mn-lt"/>
              </a:rPr>
              <a:t>Kadlof</a:t>
            </a:r>
            <a:r>
              <a:rPr lang="en-US" dirty="0">
                <a:ea typeface="+mn-lt"/>
                <a:cs typeface="+mn-lt"/>
              </a:rPr>
              <a:t>, M., Wolny, A., </a:t>
            </a:r>
            <a:r>
              <a:rPr lang="en-US" dirty="0" err="1">
                <a:ea typeface="+mn-lt"/>
                <a:cs typeface="+mn-lt"/>
              </a:rPr>
              <a:t>Parteka</a:t>
            </a:r>
            <a:r>
              <a:rPr lang="en-US" dirty="0">
                <a:ea typeface="+mn-lt"/>
                <a:cs typeface="+mn-lt"/>
              </a:rPr>
              <a:t>, Z., </a:t>
            </a:r>
            <a:r>
              <a:rPr lang="en-US" dirty="0" err="1">
                <a:ea typeface="+mn-lt"/>
                <a:cs typeface="+mn-lt"/>
              </a:rPr>
              <a:t>Arabasz</a:t>
            </a:r>
            <a:r>
              <a:rPr lang="en-US" dirty="0">
                <a:ea typeface="+mn-lt"/>
                <a:cs typeface="+mn-lt"/>
              </a:rPr>
              <a:t>, S., Kiss-</a:t>
            </a:r>
            <a:r>
              <a:rPr lang="en-US" dirty="0" err="1">
                <a:ea typeface="+mn-lt"/>
                <a:cs typeface="+mn-lt"/>
              </a:rPr>
              <a:t>Arabasz</a:t>
            </a:r>
            <a:r>
              <a:rPr lang="en-US" dirty="0">
                <a:ea typeface="+mn-lt"/>
                <a:cs typeface="+mn-lt"/>
              </a:rPr>
              <a:t>, M., </a:t>
            </a:r>
            <a:r>
              <a:rPr lang="en-US" dirty="0" err="1">
                <a:ea typeface="+mn-lt"/>
                <a:cs typeface="+mn-lt"/>
              </a:rPr>
              <a:t>Plewczyński</a:t>
            </a:r>
            <a:r>
              <a:rPr lang="en-US" dirty="0">
                <a:ea typeface="+mn-lt"/>
                <a:cs typeface="+mn-lt"/>
              </a:rPr>
              <a:t>, D., Ruan, Y., &amp; </a:t>
            </a:r>
            <a:r>
              <a:rPr lang="en-US" dirty="0" err="1">
                <a:ea typeface="+mn-lt"/>
                <a:cs typeface="+mn-lt"/>
              </a:rPr>
              <a:t>Wilczyński</a:t>
            </a:r>
            <a:r>
              <a:rPr lang="en-US" dirty="0">
                <a:ea typeface="+mn-lt"/>
                <a:cs typeface="+mn-lt"/>
              </a:rPr>
              <a:t>, G. M. (2020). Ultrastructural visualization of 3D chromatin folding using volume electron microscopy and DNA in situ hybridization. </a:t>
            </a:r>
            <a:r>
              <a:rPr lang="en-US" i="1" dirty="0">
                <a:ea typeface="+mn-lt"/>
                <a:cs typeface="+mn-lt"/>
              </a:rPr>
              <a:t>Nature Communications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i="1" dirty="0">
                <a:ea typeface="+mn-lt"/>
                <a:cs typeface="+mn-lt"/>
              </a:rPr>
              <a:t>11</a:t>
            </a:r>
            <a:r>
              <a:rPr lang="en-US" dirty="0">
                <a:ea typeface="+mn-lt"/>
                <a:cs typeface="+mn-lt"/>
              </a:rPr>
              <a:t>(1), Article 1. </a:t>
            </a:r>
            <a:r>
              <a:rPr lang="en-US" dirty="0">
                <a:ea typeface="+mn-lt"/>
                <a:cs typeface="+mn-lt"/>
                <a:hlinkClick r:id="rId7"/>
              </a:rPr>
              <a:t>https://doi.org/10.1038/s41467-020-15987-2</a:t>
            </a:r>
            <a:r>
              <a:rPr lang="en-US" dirty="0">
                <a:ea typeface="+mn-lt"/>
                <a:cs typeface="+mn-lt"/>
              </a:rPr>
              <a:t>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1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32505-2636-1FA5-74D5-97356A9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269972" cy="1559884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Review of Background: Nucleus structure and chromatin reveal information about the cell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D940D-9ECB-C744-7020-CCA7F9CED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2" y="3552459"/>
            <a:ext cx="11272862" cy="3848433"/>
          </a:xfrm>
        </p:spPr>
        <p:txBody>
          <a:bodyPr>
            <a:normAutofit/>
          </a:bodyPr>
          <a:lstStyle/>
          <a:p>
            <a:r>
              <a:rPr lang="en-US"/>
              <a:t>Nucleus structure and chromatin location/density change throughout the cell cycle </a:t>
            </a:r>
          </a:p>
          <a:p>
            <a:r>
              <a:rPr lang="en-US"/>
              <a:t>Mark and image chromatin </a:t>
            </a:r>
            <a:r>
              <a:rPr lang="en-US">
                <a:sym typeface="Wingdings" panose="05000000000000000000" pitchFamily="2" charset="2"/>
              </a:rPr>
              <a:t> visualize chromatin organization  describe cell stability, gene expression, and cell fate</a:t>
            </a:r>
            <a:endParaRPr lang="en-US" b="0" i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Harding"/>
              </a:rPr>
              <a:t>Example: nuclei of cardiomyocytes with H3K9me3-marked chromatin show reorganization of chromatin in cardiac development/disease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660EC-73FA-804B-021F-104AA1E6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1"/>
          <a:stretch/>
        </p:blipFill>
        <p:spPr>
          <a:xfrm rot="16200000">
            <a:off x="5279071" y="-70890"/>
            <a:ext cx="1633858" cy="6405230"/>
          </a:xfrm>
          <a:prstGeom prst="rect">
            <a:avLst/>
          </a:prstGeom>
        </p:spPr>
      </p:pic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0D1C4696-B0DB-53E4-B871-455ECDE3C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9" b="50000"/>
          <a:stretch/>
        </p:blipFill>
        <p:spPr bwMode="auto">
          <a:xfrm>
            <a:off x="2486024" y="1621614"/>
            <a:ext cx="7219950" cy="186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9B38-C7B8-8E3A-EEF5-AAC0D9C1B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768"/>
            <a:ext cx="12192000" cy="140360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Problem: describing nuclear structure and chromatin is qualitative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5CF0B-F61D-5802-928B-6B7353237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59AF342-9FAE-6C72-266A-373DEAED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32" y="4469407"/>
            <a:ext cx="4666342" cy="2212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77501-3E23-37E6-C31C-2AE49E6769C3}"/>
              </a:ext>
            </a:extLst>
          </p:cNvPr>
          <p:cNvSpPr txBox="1"/>
          <p:nvPr/>
        </p:nvSpPr>
        <p:spPr>
          <a:xfrm>
            <a:off x="1036734" y="1741714"/>
            <a:ext cx="590938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Images taken o</a:t>
            </a:r>
            <a:r>
              <a:rPr lang="en-US" sz="2800">
                <a:cs typeface="Calibri" panose="020F0502020204030204"/>
              </a:rPr>
              <a:t>n microscope</a:t>
            </a:r>
          </a:p>
          <a:p>
            <a:pPr marL="285750" indent="-285750">
              <a:buFont typeface="Arial"/>
              <a:buChar char="•"/>
            </a:pPr>
            <a:endParaRPr lang="en-US" sz="28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 panose="020F0502020204030204"/>
              </a:rPr>
              <a:t>Characteristics often described by eye</a:t>
            </a:r>
          </a:p>
          <a:p>
            <a:pPr marL="285750" indent="-285750">
              <a:buFont typeface="Arial"/>
              <a:buChar char="•"/>
            </a:pPr>
            <a:endParaRPr lang="en-US" sz="28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 panose="020F0502020204030204"/>
              </a:rPr>
              <a:t>Less exact nuclear structure</a:t>
            </a:r>
          </a:p>
          <a:p>
            <a:pPr marL="285750" indent="-285750">
              <a:buFont typeface="Arial"/>
              <a:buChar char="•"/>
            </a:pPr>
            <a:endParaRPr lang="en-US" sz="2800">
              <a:cs typeface="Calibri" panose="020F0502020204030204"/>
            </a:endParaRPr>
          </a:p>
        </p:txBody>
      </p:sp>
      <p:pic>
        <p:nvPicPr>
          <p:cNvPr id="6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9FEAD4A-C61B-AB7A-B04D-6603EA351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0" b="-231"/>
          <a:stretch/>
        </p:blipFill>
        <p:spPr>
          <a:xfrm>
            <a:off x="6752742" y="1660373"/>
            <a:ext cx="5066999" cy="48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6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9B5E7-EF2D-2D8C-4560-DF2A0A91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330"/>
            <a:ext cx="12192000" cy="132556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Broader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70B3-B470-BDE1-D292-3E3CF5EFD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551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/>
              <a:t>Cardiovascular Disease</a:t>
            </a:r>
            <a:endParaRPr lang="en-US" b="1">
              <a:cs typeface="Calibri"/>
            </a:endParaRPr>
          </a:p>
          <a:p>
            <a:pPr lvl="1"/>
            <a:r>
              <a:rPr lang="en-US"/>
              <a:t>~700,000 US deaths per year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Healthy vs diseased cardiomyocytes</a:t>
            </a:r>
          </a:p>
          <a:p>
            <a:pPr lvl="2"/>
            <a:r>
              <a:rPr lang="en-US" b="1">
                <a:cs typeface="Calibri"/>
              </a:rPr>
              <a:t>Healthy </a:t>
            </a:r>
            <a:r>
              <a:rPr lang="en-US">
                <a:cs typeface="Calibri"/>
              </a:rPr>
              <a:t>have chromatin localized to </a:t>
            </a:r>
            <a:r>
              <a:rPr lang="en-US" b="1">
                <a:cs typeface="Calibri"/>
              </a:rPr>
              <a:t>nuclear border</a:t>
            </a:r>
          </a:p>
          <a:p>
            <a:pPr lvl="2"/>
            <a:r>
              <a:rPr lang="en-US" b="1">
                <a:cs typeface="Calibri"/>
              </a:rPr>
              <a:t>Diseased </a:t>
            </a:r>
            <a:r>
              <a:rPr lang="en-US">
                <a:cs typeface="Calibri"/>
              </a:rPr>
              <a:t>have chromatin </a:t>
            </a:r>
            <a:r>
              <a:rPr lang="en-US" b="1">
                <a:cs typeface="Calibri"/>
              </a:rPr>
              <a:t>dissociated from border</a:t>
            </a:r>
          </a:p>
          <a:p>
            <a:pPr lvl="3"/>
            <a:r>
              <a:rPr lang="en-US">
                <a:cs typeface="Calibri"/>
              </a:rPr>
              <a:t>Due to decreased intranuclear strain in stiff/diseased tissue</a:t>
            </a:r>
          </a:p>
          <a:p>
            <a:r>
              <a:rPr lang="en-US" b="1"/>
              <a:t>Cancer</a:t>
            </a:r>
            <a:endParaRPr lang="en-US" b="1">
              <a:cs typeface="Calibri"/>
            </a:endParaRPr>
          </a:p>
          <a:p>
            <a:pPr lvl="1"/>
            <a:r>
              <a:rPr lang="en-US"/>
              <a:t>~600,000 US deaths per year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Malignant vs Normal cells</a:t>
            </a:r>
          </a:p>
          <a:p>
            <a:pPr lvl="2"/>
            <a:r>
              <a:rPr lang="en-US" b="1">
                <a:cs typeface="Calibri"/>
              </a:rPr>
              <a:t>Nuclear enlargement</a:t>
            </a:r>
          </a:p>
          <a:p>
            <a:pPr lvl="2"/>
            <a:r>
              <a:rPr lang="en-US">
                <a:cs typeface="Calibri"/>
              </a:rPr>
              <a:t>Increased nuclear-to-cytoplasmic ratio</a:t>
            </a:r>
          </a:p>
          <a:p>
            <a:pPr lvl="2"/>
            <a:r>
              <a:rPr lang="en-US">
                <a:cs typeface="Calibri"/>
              </a:rPr>
              <a:t>Abnormal chromatin distribution</a:t>
            </a:r>
          </a:p>
          <a:p>
            <a:pPr marL="914400" lvl="2" indent="0">
              <a:buNone/>
            </a:pPr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Applications</a:t>
            </a:r>
          </a:p>
          <a:p>
            <a:pPr lvl="1"/>
            <a:r>
              <a:rPr lang="en-US">
                <a:cs typeface="Calibri"/>
              </a:rPr>
              <a:t>Advance/automate research</a:t>
            </a:r>
          </a:p>
          <a:p>
            <a:pPr lvl="1"/>
            <a:r>
              <a:rPr lang="en-US" b="1">
                <a:cs typeface="Calibri"/>
              </a:rPr>
              <a:t>Disease diagnosis/progression</a:t>
            </a:r>
            <a:endParaRPr lang="en-US" b="1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AE33A8-80A6-C865-0525-AB390DE71C44}"/>
              </a:ext>
            </a:extLst>
          </p:cNvPr>
          <p:cNvGrpSpPr/>
          <p:nvPr/>
        </p:nvGrpSpPr>
        <p:grpSpPr>
          <a:xfrm>
            <a:off x="7485632" y="4526770"/>
            <a:ext cx="4564155" cy="2410482"/>
            <a:chOff x="8214014" y="4100946"/>
            <a:chExt cx="3028950" cy="1502806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CE7751D7-0C28-0C42-4646-A026C49B2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4014" y="4100946"/>
              <a:ext cx="3028950" cy="11412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EEB1B3-5680-9279-D8CC-DA20D9E28AD0}"/>
                </a:ext>
              </a:extLst>
            </p:cNvPr>
            <p:cNvSpPr txBox="1"/>
            <p:nvPr/>
          </p:nvSpPr>
          <p:spPr>
            <a:xfrm>
              <a:off x="8284585" y="5234420"/>
              <a:ext cx="13313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Normal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1A98C-88D7-E458-B44E-8010D72F45A7}"/>
                </a:ext>
              </a:extLst>
            </p:cNvPr>
            <p:cNvSpPr txBox="1"/>
            <p:nvPr/>
          </p:nvSpPr>
          <p:spPr>
            <a:xfrm>
              <a:off x="9843221" y="5234419"/>
              <a:ext cx="13313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Cancer</a:t>
              </a:r>
            </a:p>
          </p:txBody>
        </p:sp>
      </p:grpSp>
      <p:pic>
        <p:nvPicPr>
          <p:cNvPr id="9" name="Picture 9" descr="A picture containing text, worm, invertebrate&#10;&#10;Description automatically generated">
            <a:extLst>
              <a:ext uri="{FF2B5EF4-FFF2-40B4-BE49-F238E27FC236}">
                <a16:creationId xmlns:a16="http://schemas.microsoft.com/office/drawing/2014/main" id="{1CF64F19-5B22-9D5F-A611-3AFF8D734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606857" y="547572"/>
            <a:ext cx="2213276" cy="4458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762B69-6716-1B66-79E2-1A83726826DD}"/>
              </a:ext>
            </a:extLst>
          </p:cNvPr>
          <p:cNvSpPr txBox="1"/>
          <p:nvPr/>
        </p:nvSpPr>
        <p:spPr>
          <a:xfrm>
            <a:off x="7488967" y="3916712"/>
            <a:ext cx="2082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Healthy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C238E-C208-DFCA-81F6-AED155F534AA}"/>
              </a:ext>
            </a:extLst>
          </p:cNvPr>
          <p:cNvSpPr txBox="1"/>
          <p:nvPr/>
        </p:nvSpPr>
        <p:spPr>
          <a:xfrm>
            <a:off x="9862066" y="3883093"/>
            <a:ext cx="2082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Diseased</a:t>
            </a:r>
          </a:p>
        </p:txBody>
      </p:sp>
    </p:spTree>
    <p:extLst>
      <p:ext uri="{BB962C8B-B14F-4D97-AF65-F5344CB8AC3E}">
        <p14:creationId xmlns:p14="http://schemas.microsoft.com/office/powerpoint/2010/main" val="425972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C15F8-71FA-0A8D-5499-540E6D9BE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Objective: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3304-57E7-11B7-B609-5B37792C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388" y="1890803"/>
            <a:ext cx="6555347" cy="4034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latin typeface="Slack-Lato"/>
              </a:rPr>
              <a:t>Develop an </a:t>
            </a:r>
            <a:r>
              <a:rPr lang="en-US" sz="2400" b="1">
                <a:latin typeface="Slack-Lato"/>
              </a:rPr>
              <a:t>image processing pipeline</a:t>
            </a:r>
            <a:r>
              <a:rPr lang="en-US" sz="2400" b="0" i="0">
                <a:effectLst/>
                <a:latin typeface="Slack-Lato"/>
              </a:rPr>
              <a:t> </a:t>
            </a:r>
            <a:r>
              <a:rPr lang="en-US" sz="2400">
                <a:latin typeface="Slack-Lato"/>
              </a:rPr>
              <a:t>to </a:t>
            </a:r>
            <a:r>
              <a:rPr lang="en-US" sz="2400" b="1">
                <a:latin typeface="Slack-Lato"/>
              </a:rPr>
              <a:t>quantify</a:t>
            </a:r>
            <a:r>
              <a:rPr lang="en-US" sz="2400" b="1" i="0">
                <a:effectLst/>
                <a:latin typeface="Slack-Lato"/>
              </a:rPr>
              <a:t> properties</a:t>
            </a:r>
            <a:r>
              <a:rPr lang="en-US" sz="2400" b="0" i="0">
                <a:effectLst/>
                <a:latin typeface="Slack-Lato"/>
              </a:rPr>
              <a:t> of </a:t>
            </a:r>
            <a:r>
              <a:rPr lang="en-US" sz="2400" b="1">
                <a:latin typeface="Slack-Lato"/>
              </a:rPr>
              <a:t>nucleus </a:t>
            </a:r>
            <a:r>
              <a:rPr lang="en-US" sz="2400">
                <a:latin typeface="Slack-Lato"/>
              </a:rPr>
              <a:t>and </a:t>
            </a:r>
            <a:r>
              <a:rPr lang="en-US" sz="2400" b="1">
                <a:latin typeface="Slack-Lato"/>
              </a:rPr>
              <a:t>chromatin </a:t>
            </a:r>
            <a:endParaRPr lang="en-US"/>
          </a:p>
          <a:p>
            <a:pPr lvl="1"/>
            <a:r>
              <a:rPr lang="en-US">
                <a:latin typeface="Slack-Lato"/>
              </a:rPr>
              <a:t>Visualize and quantify chromatin dispersal and localization </a:t>
            </a:r>
            <a:endParaRPr lang="en-US">
              <a:latin typeface="Slack-Lato"/>
              <a:cs typeface="Calibri"/>
            </a:endParaRPr>
          </a:p>
          <a:p>
            <a:pPr lvl="1"/>
            <a:r>
              <a:rPr lang="en-US"/>
              <a:t>Measure properties of nuclear structure and chromatin blob structure </a:t>
            </a:r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  <a:p>
            <a:pPr lvl="1"/>
            <a:endParaRPr lang="en-US" sz="2000"/>
          </a:p>
          <a:p>
            <a:pPr lvl="1"/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934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F174-03F1-1458-CAF3-81ABDF85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The dataset (example):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6C4D-B5B1-78AD-EA08-3B14C2F0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330"/>
            <a:ext cx="10515600" cy="47276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Dr. Corey Neu</a:t>
            </a:r>
          </a:p>
          <a:p>
            <a:pPr lvl="1"/>
            <a:r>
              <a:rPr lang="en-US"/>
              <a:t>Mechanical Engineering</a:t>
            </a:r>
            <a:endParaRPr lang="en-US">
              <a:cs typeface="Calibri"/>
            </a:endParaRPr>
          </a:p>
          <a:p>
            <a:pPr lvl="1"/>
            <a:r>
              <a:rPr lang="en-US"/>
              <a:t>Soft Tissue Bioengineering Lab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Mouse stem cells</a:t>
            </a:r>
          </a:p>
          <a:p>
            <a:pPr lvl="1"/>
            <a:r>
              <a:rPr lang="en-US">
                <a:cs typeface="Calibri"/>
              </a:rPr>
              <a:t>Stained chromatin blue</a:t>
            </a:r>
          </a:p>
          <a:p>
            <a:pPr lvl="1"/>
            <a:r>
              <a:rPr lang="en-US">
                <a:cs typeface="Calibri"/>
              </a:rPr>
              <a:t>Lamin – structural protein in nucleus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Control cells show round chromatin</a:t>
            </a:r>
          </a:p>
          <a:p>
            <a:r>
              <a:rPr lang="en-US">
                <a:cs typeface="Calibri"/>
              </a:rPr>
              <a:t>Lamin-ko cells show elongated/deformed chromatin</a:t>
            </a:r>
          </a:p>
        </p:txBody>
      </p:sp>
      <p:pic>
        <p:nvPicPr>
          <p:cNvPr id="5" name="Picture 5" descr="A picture containing fish, ray, dark, night sky&#10;&#10;Description automatically generated">
            <a:extLst>
              <a:ext uri="{FF2B5EF4-FFF2-40B4-BE49-F238E27FC236}">
                <a16:creationId xmlns:a16="http://schemas.microsoft.com/office/drawing/2014/main" id="{02F5E709-01BF-3898-2DBD-D936403E6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" t="12027" r="4109" b="-344"/>
          <a:stretch/>
        </p:blipFill>
        <p:spPr>
          <a:xfrm>
            <a:off x="6417844" y="1599567"/>
            <a:ext cx="2687017" cy="253558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7B33BDC-40A8-3B3F-3C4C-69DD9116C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1" t="19244" r="6507" b="2474"/>
          <a:stretch/>
        </p:blipFill>
        <p:spPr>
          <a:xfrm>
            <a:off x="9445964" y="1599567"/>
            <a:ext cx="2565236" cy="2542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39907-B84C-16C2-2291-E02EAA4E0DCC}"/>
              </a:ext>
            </a:extLst>
          </p:cNvPr>
          <p:cNvSpPr txBox="1"/>
          <p:nvPr/>
        </p:nvSpPr>
        <p:spPr>
          <a:xfrm>
            <a:off x="6481902" y="4142300"/>
            <a:ext cx="2558813" cy="378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A8134-4CEB-5843-AFA3-68D3D7F941AB}"/>
              </a:ext>
            </a:extLst>
          </p:cNvPr>
          <p:cNvSpPr txBox="1"/>
          <p:nvPr/>
        </p:nvSpPr>
        <p:spPr>
          <a:xfrm>
            <a:off x="9454643" y="4142302"/>
            <a:ext cx="2558813" cy="378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Lamin Knock-out</a:t>
            </a:r>
          </a:p>
        </p:txBody>
      </p:sp>
    </p:spTree>
    <p:extLst>
      <p:ext uri="{BB962C8B-B14F-4D97-AF65-F5344CB8AC3E}">
        <p14:creationId xmlns:p14="http://schemas.microsoft.com/office/powerpoint/2010/main" val="259570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327BD-A8CD-7BBA-3C21-CB8A791B3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758" y="2755713"/>
            <a:ext cx="1931894" cy="720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2600">
                <a:cs typeface="Calibri"/>
              </a:rPr>
              <a:t>Nucleus Contour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516A4BCE-5A43-6AFD-E7EC-01F204B7A46D}"/>
              </a:ext>
            </a:extLst>
          </p:cNvPr>
          <p:cNvSpPr/>
          <p:nvPr/>
        </p:nvSpPr>
        <p:spPr>
          <a:xfrm>
            <a:off x="986117" y="3513043"/>
            <a:ext cx="2487705" cy="12774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Improve brightness and readability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8CE03F96-BBC4-5397-48AA-A9B8F2CB2640}"/>
              </a:ext>
            </a:extLst>
          </p:cNvPr>
          <p:cNvSpPr/>
          <p:nvPr/>
        </p:nvSpPr>
        <p:spPr>
          <a:xfrm>
            <a:off x="2935941" y="3524249"/>
            <a:ext cx="2487705" cy="12774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Identify edge of the nucleus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BAE3E05-7EBA-C7F1-D176-A0CCB3045338}"/>
              </a:ext>
            </a:extLst>
          </p:cNvPr>
          <p:cNvSpPr/>
          <p:nvPr/>
        </p:nvSpPr>
        <p:spPr>
          <a:xfrm>
            <a:off x="6891617" y="3501840"/>
            <a:ext cx="2577351" cy="128867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750">
                <a:solidFill>
                  <a:schemeClr val="bg1"/>
                </a:solidFill>
                <a:cs typeface="Calibri"/>
              </a:rPr>
              <a:t> Measure blob parameters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49B797-10C2-36F5-02D8-1F7E9DB7E712}"/>
              </a:ext>
            </a:extLst>
          </p:cNvPr>
          <p:cNvSpPr/>
          <p:nvPr/>
        </p:nvSpPr>
        <p:spPr>
          <a:xfrm>
            <a:off x="8942293" y="3535455"/>
            <a:ext cx="2252383" cy="126626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Identify "best" blobs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A9BB6-482E-7FB1-EDA1-D5862E6DE000}"/>
              </a:ext>
            </a:extLst>
          </p:cNvPr>
          <p:cNvSpPr txBox="1"/>
          <p:nvPr/>
        </p:nvSpPr>
        <p:spPr>
          <a:xfrm>
            <a:off x="10988487" y="3435722"/>
            <a:ext cx="12640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Processed image</a:t>
            </a:r>
          </a:p>
          <a:p>
            <a:pPr algn="ctr"/>
            <a:r>
              <a:rPr lang="en-US"/>
              <a:t> &amp; </a:t>
            </a:r>
          </a:p>
          <a:p>
            <a:pPr algn="ctr"/>
            <a:r>
              <a:rPr lang="en-US"/>
              <a:t> parameter file</a:t>
            </a:r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7D00E-4C16-0761-8383-F6D0F273353F}"/>
              </a:ext>
            </a:extLst>
          </p:cNvPr>
          <p:cNvSpPr txBox="1"/>
          <p:nvPr/>
        </p:nvSpPr>
        <p:spPr>
          <a:xfrm>
            <a:off x="-38102" y="3794311"/>
            <a:ext cx="14433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Unprocessed image</a:t>
            </a:r>
            <a:endParaRPr lang="en-US"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4601C-D69D-F767-2404-5A8AE0F0BC5D}"/>
              </a:ext>
            </a:extLst>
          </p:cNvPr>
          <p:cNvSpPr txBox="1">
            <a:spLocks/>
          </p:cNvSpPr>
          <p:nvPr/>
        </p:nvSpPr>
        <p:spPr>
          <a:xfrm>
            <a:off x="94129" y="2852083"/>
            <a:ext cx="1046630" cy="518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cs typeface="Calibri"/>
              </a:rPr>
              <a:t>Input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111FA9-7B7A-27C2-9D68-AE9CB3A409D1}"/>
              </a:ext>
            </a:extLst>
          </p:cNvPr>
          <p:cNvSpPr txBox="1">
            <a:spLocks/>
          </p:cNvSpPr>
          <p:nvPr/>
        </p:nvSpPr>
        <p:spPr>
          <a:xfrm>
            <a:off x="1427629" y="2852082"/>
            <a:ext cx="1506071" cy="7206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cs typeface="Calibri"/>
              </a:rPr>
              <a:t>Contrast Function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7FA9C8-2573-9BCF-AB53-C981F9065ABC}"/>
              </a:ext>
            </a:extLst>
          </p:cNvPr>
          <p:cNvSpPr txBox="1">
            <a:spLocks/>
          </p:cNvSpPr>
          <p:nvPr/>
        </p:nvSpPr>
        <p:spPr>
          <a:xfrm>
            <a:off x="7008160" y="2706408"/>
            <a:ext cx="1931894" cy="7206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>
                <a:cs typeface="Calibri"/>
              </a:rPr>
              <a:t>Blob Parameters</a:t>
            </a:r>
            <a:endParaRPr lang="en-US">
              <a:cs typeface="Calibri" panose="020F050202020403020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AA15682-2817-5F17-A83C-BC0E8C2879F8}"/>
              </a:ext>
            </a:extLst>
          </p:cNvPr>
          <p:cNvSpPr txBox="1">
            <a:spLocks/>
          </p:cNvSpPr>
          <p:nvPr/>
        </p:nvSpPr>
        <p:spPr>
          <a:xfrm>
            <a:off x="8778688" y="2762436"/>
            <a:ext cx="2133599" cy="7206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>
                <a:cs typeface="Calibri"/>
              </a:rPr>
              <a:t>Blob Detection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D57BB57-8DA6-4A39-E5FB-DEFD85852474}"/>
              </a:ext>
            </a:extLst>
          </p:cNvPr>
          <p:cNvSpPr txBox="1">
            <a:spLocks/>
          </p:cNvSpPr>
          <p:nvPr/>
        </p:nvSpPr>
        <p:spPr>
          <a:xfrm>
            <a:off x="10975041" y="2829671"/>
            <a:ext cx="1259541" cy="4853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>
                <a:cs typeface="Calibri"/>
              </a:rPr>
              <a:t>Output</a:t>
            </a:r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5907894-8A35-8E0D-D0B1-893ACD89233F}"/>
              </a:ext>
            </a:extLst>
          </p:cNvPr>
          <p:cNvSpPr txBox="1">
            <a:spLocks/>
          </p:cNvSpPr>
          <p:nvPr/>
        </p:nvSpPr>
        <p:spPr>
          <a:xfrm>
            <a:off x="-11206" y="390976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Big Picture Workflow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329EEA-6501-1880-34EC-7673D4BA894F}"/>
              </a:ext>
            </a:extLst>
          </p:cNvPr>
          <p:cNvSpPr txBox="1">
            <a:spLocks/>
          </p:cNvSpPr>
          <p:nvPr/>
        </p:nvSpPr>
        <p:spPr>
          <a:xfrm>
            <a:off x="5069542" y="2706408"/>
            <a:ext cx="1931894" cy="7206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>
                <a:cs typeface="Calibri"/>
              </a:rPr>
              <a:t>Blob Contour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9B917B5-E0FB-B322-BD7A-FC66D6B8D374}"/>
              </a:ext>
            </a:extLst>
          </p:cNvPr>
          <p:cNvSpPr/>
          <p:nvPr/>
        </p:nvSpPr>
        <p:spPr>
          <a:xfrm>
            <a:off x="4885764" y="3524251"/>
            <a:ext cx="2577351" cy="128867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750">
                <a:solidFill>
                  <a:schemeClr val="bg1"/>
                </a:solidFill>
                <a:cs typeface="Calibri"/>
              </a:rPr>
              <a:t>Identify contours of potential chromatin blobs</a:t>
            </a:r>
          </a:p>
        </p:txBody>
      </p:sp>
    </p:spTree>
    <p:extLst>
      <p:ext uri="{BB962C8B-B14F-4D97-AF65-F5344CB8AC3E}">
        <p14:creationId xmlns:p14="http://schemas.microsoft.com/office/powerpoint/2010/main" val="133892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516A4BCE-5A43-6AFD-E7EC-01F204B7A46D}"/>
              </a:ext>
            </a:extLst>
          </p:cNvPr>
          <p:cNvSpPr/>
          <p:nvPr/>
        </p:nvSpPr>
        <p:spPr>
          <a:xfrm>
            <a:off x="1692088" y="3427011"/>
            <a:ext cx="2487705" cy="137579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Create a copy of the image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8CE03F96-BBC4-5397-48AA-A9B8F2CB2640}"/>
              </a:ext>
            </a:extLst>
          </p:cNvPr>
          <p:cNvSpPr/>
          <p:nvPr/>
        </p:nvSpPr>
        <p:spPr>
          <a:xfrm>
            <a:off x="3647695" y="3427011"/>
            <a:ext cx="2487705" cy="137579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Identify maxima of pixel intensity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CBAE3E05-7EBA-C7F1-D176-A0CCB3045338}"/>
              </a:ext>
            </a:extLst>
          </p:cNvPr>
          <p:cNvSpPr/>
          <p:nvPr/>
        </p:nvSpPr>
        <p:spPr>
          <a:xfrm>
            <a:off x="5579806" y="3427011"/>
            <a:ext cx="2931962" cy="137687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750">
                <a:solidFill>
                  <a:schemeClr val="bg1"/>
                </a:solidFill>
                <a:cs typeface="Calibri"/>
              </a:rPr>
              <a:t>Draw contours around maxima (account for segmentation)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49B797-10C2-36F5-02D8-1F7E9DB7E712}"/>
              </a:ext>
            </a:extLst>
          </p:cNvPr>
          <p:cNvSpPr/>
          <p:nvPr/>
        </p:nvSpPr>
        <p:spPr>
          <a:xfrm>
            <a:off x="7978588" y="3427011"/>
            <a:ext cx="2588557" cy="137470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Filter and score the "best" blobs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A9BB6-482E-7FB1-EDA1-D5862E6DE000}"/>
              </a:ext>
            </a:extLst>
          </p:cNvPr>
          <p:cNvSpPr txBox="1"/>
          <p:nvPr/>
        </p:nvSpPr>
        <p:spPr>
          <a:xfrm>
            <a:off x="10517840" y="3514164"/>
            <a:ext cx="16674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Processed image and user-friendly parameter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7D00E-4C16-0761-8383-F6D0F273353F}"/>
              </a:ext>
            </a:extLst>
          </p:cNvPr>
          <p:cNvSpPr txBox="1"/>
          <p:nvPr/>
        </p:nvSpPr>
        <p:spPr>
          <a:xfrm>
            <a:off x="197222" y="3794311"/>
            <a:ext cx="14433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Processed image </a:t>
            </a:r>
            <a:endParaRPr lang="en-US"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4601C-D69D-F767-2404-5A8AE0F0BC5D}"/>
              </a:ext>
            </a:extLst>
          </p:cNvPr>
          <p:cNvSpPr txBox="1">
            <a:spLocks/>
          </p:cNvSpPr>
          <p:nvPr/>
        </p:nvSpPr>
        <p:spPr>
          <a:xfrm>
            <a:off x="329452" y="2852083"/>
            <a:ext cx="1046630" cy="518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cs typeface="Calibri"/>
              </a:rPr>
              <a:t>Input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D57BB57-8DA6-4A39-E5FB-DEFD85852474}"/>
              </a:ext>
            </a:extLst>
          </p:cNvPr>
          <p:cNvSpPr txBox="1">
            <a:spLocks/>
          </p:cNvSpPr>
          <p:nvPr/>
        </p:nvSpPr>
        <p:spPr>
          <a:xfrm>
            <a:off x="10717306" y="2874494"/>
            <a:ext cx="1259541" cy="4853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>
                <a:cs typeface="Calibri"/>
              </a:rPr>
              <a:t>Output</a:t>
            </a:r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5907894-8A35-8E0D-D0B1-893ACD89233F}"/>
              </a:ext>
            </a:extLst>
          </p:cNvPr>
          <p:cNvSpPr txBox="1">
            <a:spLocks/>
          </p:cNvSpPr>
          <p:nvPr/>
        </p:nvSpPr>
        <p:spPr>
          <a:xfrm>
            <a:off x="-11206" y="390976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Blob Detection Workflow</a:t>
            </a:r>
          </a:p>
        </p:txBody>
      </p:sp>
    </p:spTree>
    <p:extLst>
      <p:ext uri="{BB962C8B-B14F-4D97-AF65-F5344CB8AC3E}">
        <p14:creationId xmlns:p14="http://schemas.microsoft.com/office/powerpoint/2010/main" val="3303389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153E-D7D7-0DF8-D9E7-C2E1DF42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6A04B-DA49-725E-4F7F-9F34A0AA8D00}"/>
              </a:ext>
            </a:extLst>
          </p:cNvPr>
          <p:cNvSpPr txBox="1">
            <a:spLocks/>
          </p:cNvSpPr>
          <p:nvPr/>
        </p:nvSpPr>
        <p:spPr>
          <a:xfrm>
            <a:off x="-11206" y="390976"/>
            <a:ext cx="121920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Blob Detection Goal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54F2165-99C2-681F-01F4-88A329199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80" y="1938617"/>
            <a:ext cx="3849329" cy="3849329"/>
          </a:xfrm>
          <a:prstGeom prst="rect">
            <a:avLst/>
          </a:prstGeom>
        </p:spPr>
      </p:pic>
      <p:pic>
        <p:nvPicPr>
          <p:cNvPr id="10" name="Picture 10" descr="A picture containing light, green, traffic, dark&#10;&#10;Description automatically generated">
            <a:extLst>
              <a:ext uri="{FF2B5EF4-FFF2-40B4-BE49-F238E27FC236}">
                <a16:creationId xmlns:a16="http://schemas.microsoft.com/office/drawing/2014/main" id="{F86910DC-9F89-7DF5-7017-A6159A7F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49" y="1941148"/>
            <a:ext cx="3849328" cy="38370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EC484C-0626-AFE8-E4C3-239673F1988C}"/>
              </a:ext>
            </a:extLst>
          </p:cNvPr>
          <p:cNvSpPr txBox="1"/>
          <p:nvPr/>
        </p:nvSpPr>
        <p:spPr>
          <a:xfrm>
            <a:off x="5657886" y="5887570"/>
            <a:ext cx="13660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Find blobs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86B45-2EB6-857E-5688-601546B994C2}"/>
              </a:ext>
            </a:extLst>
          </p:cNvPr>
          <p:cNvSpPr txBox="1"/>
          <p:nvPr/>
        </p:nvSpPr>
        <p:spPr>
          <a:xfrm>
            <a:off x="1382806" y="5794670"/>
            <a:ext cx="2365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Input image</a:t>
            </a:r>
            <a:endParaRPr lang="en-US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1B24A501-4A71-9027-4168-986834CAF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922" b="-575"/>
          <a:stretch/>
        </p:blipFill>
        <p:spPr>
          <a:xfrm>
            <a:off x="8650941" y="2021061"/>
            <a:ext cx="3006057" cy="1874589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72C0EDB-2109-AAC8-35CC-102EB18F1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00" r="500" b="-1739"/>
          <a:stretch/>
        </p:blipFill>
        <p:spPr>
          <a:xfrm>
            <a:off x="9063318" y="3903649"/>
            <a:ext cx="2590097" cy="1922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D39B6-8B59-7025-0545-21FBAE54EB2F}"/>
              </a:ext>
            </a:extLst>
          </p:cNvPr>
          <p:cNvSpPr txBox="1"/>
          <p:nvPr/>
        </p:nvSpPr>
        <p:spPr>
          <a:xfrm>
            <a:off x="9871297" y="5833781"/>
            <a:ext cx="13660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Export blob parameters</a:t>
            </a:r>
          </a:p>
        </p:txBody>
      </p:sp>
    </p:spTree>
    <p:extLst>
      <p:ext uri="{BB962C8B-B14F-4D97-AF65-F5344CB8AC3E}">
        <p14:creationId xmlns:p14="http://schemas.microsoft.com/office/powerpoint/2010/main" val="132722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AQUAPONCS: Algorithm to Quantify Properties of Nuclear and Chromatin Structure</vt:lpstr>
      <vt:lpstr>Review of Background: Nucleus structure and chromatin reveal information about the cell </vt:lpstr>
      <vt:lpstr>Problem: describing nuclear structure and chromatin is qualitative </vt:lpstr>
      <vt:lpstr>Broader Impact</vt:lpstr>
      <vt:lpstr>Objective: </vt:lpstr>
      <vt:lpstr>The dataset (example):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 </vt:lpstr>
      <vt:lpstr>Experimental Challenges</vt:lpstr>
      <vt:lpstr>Future Development 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AQUAPONCS: Algorithm to Quantify Properties of Nuclear and Chromatin Structure</dc:title>
  <dc:creator>Aldrich, Emma</dc:creator>
  <cp:revision>33</cp:revision>
  <dcterms:created xsi:type="dcterms:W3CDTF">2022-09-19T18:03:15Z</dcterms:created>
  <dcterms:modified xsi:type="dcterms:W3CDTF">2022-12-08T16:47:06Z</dcterms:modified>
</cp:coreProperties>
</file>